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10058400" cx="7772400"/>
  <p:notesSz cx="6858000" cy="9144000"/>
  <p:embeddedFontLst>
    <p:embeddedFont>
      <p:font typeface="Open Sans Light"/>
      <p:regular r:id="rId18"/>
      <p:bold r:id="rId19"/>
      <p:italic r:id="rId20"/>
      <p:boldItalic r:id="rId21"/>
    </p:embeddedFont>
    <p:embeddedFont>
      <p:font typeface="Open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">
          <p15:clr>
            <a:srgbClr val="9AA0A6"/>
          </p15:clr>
        </p15:guide>
        <p15:guide id="2" pos="216">
          <p15:clr>
            <a:srgbClr val="9AA0A6"/>
          </p15:clr>
        </p15:guide>
        <p15:guide id="3" pos="4680">
          <p15:clr>
            <a:srgbClr val="9AA0A6"/>
          </p15:clr>
        </p15:guide>
        <p15:guide id="4" orient="horz" pos="5667">
          <p15:clr>
            <a:srgbClr val="9AA0A6"/>
          </p15:clr>
        </p15:guide>
        <p15:guide id="5" pos="1365">
          <p15:clr>
            <a:srgbClr val="9AA0A6"/>
          </p15:clr>
        </p15:guide>
        <p15:guide id="6" orient="horz" pos="6120">
          <p15:clr>
            <a:srgbClr val="9AA0A6"/>
          </p15:clr>
        </p15:guide>
        <p15:guide id="7" pos="3675">
          <p15:clr>
            <a:srgbClr val="9AA0A6"/>
          </p15:clr>
        </p15:guide>
        <p15:guide id="8" pos="2371">
          <p15:clr>
            <a:srgbClr val="9AA0A6"/>
          </p15:clr>
        </p15:guide>
        <p15:guide id="9" pos="1216">
          <p15:clr>
            <a:srgbClr val="9AA0A6"/>
          </p15:clr>
        </p15:guide>
        <p15:guide id="10" pos="3526">
          <p15:clr>
            <a:srgbClr val="747775"/>
          </p15:clr>
        </p15:guide>
        <p15:guide id="11" pos="252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" orient="horz"/>
        <p:guide pos="216"/>
        <p:guide pos="4680"/>
        <p:guide pos="5667" orient="horz"/>
        <p:guide pos="1365"/>
        <p:guide pos="6120" orient="horz"/>
        <p:guide pos="3675"/>
        <p:guide pos="2371"/>
        <p:guide pos="1216"/>
        <p:guide pos="3526"/>
        <p:guide pos="252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Light-italic.fntdata"/><Relationship Id="rId22" Type="http://schemas.openxmlformats.org/officeDocument/2006/relationships/font" Target="fonts/OpenSans-regular.fntdata"/><Relationship Id="rId21" Type="http://schemas.openxmlformats.org/officeDocument/2006/relationships/font" Target="fonts/OpenSansLight-boldItalic.fntdata"/><Relationship Id="rId24" Type="http://schemas.openxmlformats.org/officeDocument/2006/relationships/font" Target="fonts/OpenSans-italic.fntdata"/><Relationship Id="rId23" Type="http://schemas.openxmlformats.org/officeDocument/2006/relationships/font" Target="fonts/OpenSans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OpenSansLight-bold.fntdata"/><Relationship Id="rId18" Type="http://schemas.openxmlformats.org/officeDocument/2006/relationships/font" Target="fonts/OpenSansLigh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be3a88006_0_7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be3a88006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09c150d6d0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09c150d6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def160206b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def16020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aa13b621e4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aa13b621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929b7707da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929b7707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6b17881ca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6b17881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a4bdccedf6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a4bdcced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f677067b0c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f677067b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aabc178c1f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aabc178c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4824dccabd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4824dcca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c420e16f93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c420e16f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32c5d02ec9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32c5d02e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64952" y="1456058"/>
            <a:ext cx="7242600" cy="401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64945" y="5542289"/>
            <a:ext cx="7242600" cy="15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64945" y="2163089"/>
            <a:ext cx="7242600" cy="3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64945" y="6164351"/>
            <a:ext cx="7242600" cy="25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64945" y="4206107"/>
            <a:ext cx="72426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64945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107540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64945" y="1086507"/>
            <a:ext cx="2386800" cy="14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64945" y="2717440"/>
            <a:ext cx="2386800" cy="62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16713" y="880293"/>
            <a:ext cx="5412600" cy="79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886200" y="-244"/>
            <a:ext cx="3886200" cy="100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25675" y="2411542"/>
            <a:ext cx="3438300" cy="28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25675" y="5481569"/>
            <a:ext cx="3438300" cy="24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198575" y="1415969"/>
            <a:ext cx="3261300" cy="72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64945" y="8273124"/>
            <a:ext cx="5099100" cy="11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6.jpg"/><Relationship Id="rId22" Type="http://schemas.openxmlformats.org/officeDocument/2006/relationships/image" Target="../media/image20.jpg"/><Relationship Id="rId21" Type="http://schemas.openxmlformats.org/officeDocument/2006/relationships/image" Target="../media/image14.jpg"/><Relationship Id="rId24" Type="http://schemas.openxmlformats.org/officeDocument/2006/relationships/image" Target="../media/image23.jpg"/><Relationship Id="rId23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15.jpg"/><Relationship Id="rId9" Type="http://schemas.openxmlformats.org/officeDocument/2006/relationships/image" Target="../media/image5.jpg"/><Relationship Id="rId26" Type="http://schemas.openxmlformats.org/officeDocument/2006/relationships/image" Target="../media/image31.jpg"/><Relationship Id="rId25" Type="http://schemas.openxmlformats.org/officeDocument/2006/relationships/image" Target="../media/image21.jpg"/><Relationship Id="rId28" Type="http://schemas.openxmlformats.org/officeDocument/2006/relationships/image" Target="../media/image25.jpg"/><Relationship Id="rId27" Type="http://schemas.openxmlformats.org/officeDocument/2006/relationships/image" Target="../media/image22.jpg"/><Relationship Id="rId5" Type="http://schemas.openxmlformats.org/officeDocument/2006/relationships/image" Target="../media/image9.jpg"/><Relationship Id="rId6" Type="http://schemas.openxmlformats.org/officeDocument/2006/relationships/image" Target="../media/image12.jpg"/><Relationship Id="rId29" Type="http://schemas.openxmlformats.org/officeDocument/2006/relationships/image" Target="../media/image26.jpg"/><Relationship Id="rId7" Type="http://schemas.openxmlformats.org/officeDocument/2006/relationships/image" Target="../media/image3.jpg"/><Relationship Id="rId8" Type="http://schemas.openxmlformats.org/officeDocument/2006/relationships/image" Target="../media/image1.jpg"/><Relationship Id="rId31" Type="http://schemas.openxmlformats.org/officeDocument/2006/relationships/image" Target="../media/image30.jpg"/><Relationship Id="rId30" Type="http://schemas.openxmlformats.org/officeDocument/2006/relationships/image" Target="../media/image24.jpg"/><Relationship Id="rId11" Type="http://schemas.openxmlformats.org/officeDocument/2006/relationships/image" Target="../media/image11.jpg"/><Relationship Id="rId33" Type="http://schemas.openxmlformats.org/officeDocument/2006/relationships/image" Target="../media/image27.jpg"/><Relationship Id="rId10" Type="http://schemas.openxmlformats.org/officeDocument/2006/relationships/image" Target="../media/image10.jpg"/><Relationship Id="rId32" Type="http://schemas.openxmlformats.org/officeDocument/2006/relationships/image" Target="../media/image29.jpg"/><Relationship Id="rId13" Type="http://schemas.openxmlformats.org/officeDocument/2006/relationships/image" Target="../media/image4.jpg"/><Relationship Id="rId12" Type="http://schemas.openxmlformats.org/officeDocument/2006/relationships/image" Target="../media/image7.jpg"/><Relationship Id="rId34" Type="http://schemas.openxmlformats.org/officeDocument/2006/relationships/image" Target="../media/image34.jpg"/><Relationship Id="rId15" Type="http://schemas.openxmlformats.org/officeDocument/2006/relationships/image" Target="../media/image8.jpg"/><Relationship Id="rId14" Type="http://schemas.openxmlformats.org/officeDocument/2006/relationships/image" Target="../media/image17.jpg"/><Relationship Id="rId17" Type="http://schemas.openxmlformats.org/officeDocument/2006/relationships/image" Target="../media/image16.jpg"/><Relationship Id="rId16" Type="http://schemas.openxmlformats.org/officeDocument/2006/relationships/image" Target="../media/image18.jpg"/><Relationship Id="rId19" Type="http://schemas.openxmlformats.org/officeDocument/2006/relationships/image" Target="../media/image19.jpg"/><Relationship Id="rId18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1.jpg"/><Relationship Id="rId4" Type="http://schemas.openxmlformats.org/officeDocument/2006/relationships/image" Target="../media/image133.jpg"/><Relationship Id="rId9" Type="http://schemas.openxmlformats.org/officeDocument/2006/relationships/image" Target="../media/image141.jpg"/><Relationship Id="rId5" Type="http://schemas.openxmlformats.org/officeDocument/2006/relationships/image" Target="../media/image143.jpg"/><Relationship Id="rId6" Type="http://schemas.openxmlformats.org/officeDocument/2006/relationships/image" Target="../media/image137.jpg"/><Relationship Id="rId7" Type="http://schemas.openxmlformats.org/officeDocument/2006/relationships/image" Target="../media/image146.jpg"/><Relationship Id="rId8" Type="http://schemas.openxmlformats.org/officeDocument/2006/relationships/image" Target="../media/image145.jpg"/><Relationship Id="rId11" Type="http://schemas.openxmlformats.org/officeDocument/2006/relationships/image" Target="../media/image148.jpg"/><Relationship Id="rId10" Type="http://schemas.openxmlformats.org/officeDocument/2006/relationships/image" Target="../media/image13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2.jpg"/><Relationship Id="rId4" Type="http://schemas.openxmlformats.org/officeDocument/2006/relationships/image" Target="../media/image144.jpg"/><Relationship Id="rId9" Type="http://schemas.openxmlformats.org/officeDocument/2006/relationships/image" Target="../media/image152.jpg"/><Relationship Id="rId5" Type="http://schemas.openxmlformats.org/officeDocument/2006/relationships/image" Target="../media/image149.jpg"/><Relationship Id="rId6" Type="http://schemas.openxmlformats.org/officeDocument/2006/relationships/image" Target="../media/image147.jpg"/><Relationship Id="rId7" Type="http://schemas.openxmlformats.org/officeDocument/2006/relationships/image" Target="../media/image163.jpg"/><Relationship Id="rId8" Type="http://schemas.openxmlformats.org/officeDocument/2006/relationships/image" Target="../media/image150.jpg"/><Relationship Id="rId11" Type="http://schemas.openxmlformats.org/officeDocument/2006/relationships/image" Target="../media/image157.jpg"/><Relationship Id="rId10" Type="http://schemas.openxmlformats.org/officeDocument/2006/relationships/image" Target="../media/image15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3.jpg"/><Relationship Id="rId4" Type="http://schemas.openxmlformats.org/officeDocument/2006/relationships/image" Target="../media/image151.jpg"/><Relationship Id="rId9" Type="http://schemas.openxmlformats.org/officeDocument/2006/relationships/image" Target="../media/image158.jpg"/><Relationship Id="rId5" Type="http://schemas.openxmlformats.org/officeDocument/2006/relationships/image" Target="../media/image161.jpg"/><Relationship Id="rId6" Type="http://schemas.openxmlformats.org/officeDocument/2006/relationships/image" Target="../media/image156.jpg"/><Relationship Id="rId7" Type="http://schemas.openxmlformats.org/officeDocument/2006/relationships/image" Target="../media/image164.jpg"/><Relationship Id="rId8" Type="http://schemas.openxmlformats.org/officeDocument/2006/relationships/image" Target="../media/image159.jpg"/><Relationship Id="rId11" Type="http://schemas.openxmlformats.org/officeDocument/2006/relationships/image" Target="../media/image160.jpg"/><Relationship Id="rId10" Type="http://schemas.openxmlformats.org/officeDocument/2006/relationships/image" Target="../media/image16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jpg"/><Relationship Id="rId4" Type="http://schemas.openxmlformats.org/officeDocument/2006/relationships/image" Target="../media/image32.jpg"/><Relationship Id="rId9" Type="http://schemas.openxmlformats.org/officeDocument/2006/relationships/image" Target="../media/image60.jpg"/><Relationship Id="rId5" Type="http://schemas.openxmlformats.org/officeDocument/2006/relationships/image" Target="../media/image46.jpg"/><Relationship Id="rId6" Type="http://schemas.openxmlformats.org/officeDocument/2006/relationships/image" Target="../media/image35.jpg"/><Relationship Id="rId7" Type="http://schemas.openxmlformats.org/officeDocument/2006/relationships/image" Target="../media/image37.jpg"/><Relationship Id="rId8" Type="http://schemas.openxmlformats.org/officeDocument/2006/relationships/image" Target="../media/image36.jpg"/><Relationship Id="rId11" Type="http://schemas.openxmlformats.org/officeDocument/2006/relationships/image" Target="../media/image43.jpg"/><Relationship Id="rId10" Type="http://schemas.openxmlformats.org/officeDocument/2006/relationships/image" Target="../media/image40.jpg"/><Relationship Id="rId13" Type="http://schemas.openxmlformats.org/officeDocument/2006/relationships/image" Target="../media/image49.jpg"/><Relationship Id="rId12" Type="http://schemas.openxmlformats.org/officeDocument/2006/relationships/image" Target="../media/image50.jpg"/><Relationship Id="rId15" Type="http://schemas.openxmlformats.org/officeDocument/2006/relationships/image" Target="../media/image39.jpg"/><Relationship Id="rId14" Type="http://schemas.openxmlformats.org/officeDocument/2006/relationships/image" Target="../media/image42.jpg"/><Relationship Id="rId17" Type="http://schemas.openxmlformats.org/officeDocument/2006/relationships/image" Target="../media/image38.jpg"/><Relationship Id="rId16" Type="http://schemas.openxmlformats.org/officeDocument/2006/relationships/image" Target="../media/image41.jpg"/><Relationship Id="rId19" Type="http://schemas.openxmlformats.org/officeDocument/2006/relationships/image" Target="../media/image55.jpg"/><Relationship Id="rId18" Type="http://schemas.openxmlformats.org/officeDocument/2006/relationships/image" Target="../media/image4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jpg"/><Relationship Id="rId4" Type="http://schemas.openxmlformats.org/officeDocument/2006/relationships/image" Target="../media/image48.jpg"/><Relationship Id="rId9" Type="http://schemas.openxmlformats.org/officeDocument/2006/relationships/image" Target="../media/image67.jpg"/><Relationship Id="rId5" Type="http://schemas.openxmlformats.org/officeDocument/2006/relationships/image" Target="../media/image47.jpg"/><Relationship Id="rId6" Type="http://schemas.openxmlformats.org/officeDocument/2006/relationships/image" Target="../media/image53.jpg"/><Relationship Id="rId7" Type="http://schemas.openxmlformats.org/officeDocument/2006/relationships/image" Target="../media/image51.jpg"/><Relationship Id="rId8" Type="http://schemas.openxmlformats.org/officeDocument/2006/relationships/image" Target="../media/image56.jpg"/><Relationship Id="rId11" Type="http://schemas.openxmlformats.org/officeDocument/2006/relationships/image" Target="../media/image64.jpg"/><Relationship Id="rId10" Type="http://schemas.openxmlformats.org/officeDocument/2006/relationships/image" Target="../media/image54.jpg"/><Relationship Id="rId13" Type="http://schemas.openxmlformats.org/officeDocument/2006/relationships/image" Target="../media/image59.jpg"/><Relationship Id="rId12" Type="http://schemas.openxmlformats.org/officeDocument/2006/relationships/image" Target="../media/image52.jpg"/><Relationship Id="rId15" Type="http://schemas.openxmlformats.org/officeDocument/2006/relationships/image" Target="../media/image57.jpg"/><Relationship Id="rId14" Type="http://schemas.openxmlformats.org/officeDocument/2006/relationships/image" Target="../media/image65.jpg"/><Relationship Id="rId17" Type="http://schemas.openxmlformats.org/officeDocument/2006/relationships/image" Target="../media/image61.jpg"/><Relationship Id="rId16" Type="http://schemas.openxmlformats.org/officeDocument/2006/relationships/image" Target="../media/image66.jpg"/><Relationship Id="rId19" Type="http://schemas.openxmlformats.org/officeDocument/2006/relationships/image" Target="../media/image76.jpg"/><Relationship Id="rId18" Type="http://schemas.openxmlformats.org/officeDocument/2006/relationships/image" Target="../media/image70.jp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78.jpg"/><Relationship Id="rId21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9" Type="http://schemas.openxmlformats.org/officeDocument/2006/relationships/image" Target="../media/image69.jpg"/><Relationship Id="rId5" Type="http://schemas.openxmlformats.org/officeDocument/2006/relationships/image" Target="../media/image58.jpg"/><Relationship Id="rId6" Type="http://schemas.openxmlformats.org/officeDocument/2006/relationships/image" Target="../media/image72.jpg"/><Relationship Id="rId7" Type="http://schemas.openxmlformats.org/officeDocument/2006/relationships/image" Target="../media/image68.jpg"/><Relationship Id="rId8" Type="http://schemas.openxmlformats.org/officeDocument/2006/relationships/image" Target="../media/image86.jpg"/><Relationship Id="rId11" Type="http://schemas.openxmlformats.org/officeDocument/2006/relationships/image" Target="../media/image73.jpg"/><Relationship Id="rId10" Type="http://schemas.openxmlformats.org/officeDocument/2006/relationships/image" Target="../media/image88.jpg"/><Relationship Id="rId13" Type="http://schemas.openxmlformats.org/officeDocument/2006/relationships/image" Target="../media/image80.jpg"/><Relationship Id="rId12" Type="http://schemas.openxmlformats.org/officeDocument/2006/relationships/image" Target="../media/image71.jpg"/><Relationship Id="rId15" Type="http://schemas.openxmlformats.org/officeDocument/2006/relationships/image" Target="../media/image79.jpg"/><Relationship Id="rId14" Type="http://schemas.openxmlformats.org/officeDocument/2006/relationships/image" Target="../media/image82.jpg"/><Relationship Id="rId17" Type="http://schemas.openxmlformats.org/officeDocument/2006/relationships/image" Target="../media/image84.jpg"/><Relationship Id="rId16" Type="http://schemas.openxmlformats.org/officeDocument/2006/relationships/image" Target="../media/image81.jpg"/><Relationship Id="rId19" Type="http://schemas.openxmlformats.org/officeDocument/2006/relationships/image" Target="../media/image74.jpg"/><Relationship Id="rId18" Type="http://schemas.openxmlformats.org/officeDocument/2006/relationships/image" Target="../media/image83.jp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0.jpg"/><Relationship Id="rId4" Type="http://schemas.openxmlformats.org/officeDocument/2006/relationships/image" Target="../media/image77.jpg"/><Relationship Id="rId9" Type="http://schemas.openxmlformats.org/officeDocument/2006/relationships/image" Target="../media/image89.jpg"/><Relationship Id="rId5" Type="http://schemas.openxmlformats.org/officeDocument/2006/relationships/image" Target="../media/image105.jpg"/><Relationship Id="rId6" Type="http://schemas.openxmlformats.org/officeDocument/2006/relationships/image" Target="../media/image103.jpg"/><Relationship Id="rId7" Type="http://schemas.openxmlformats.org/officeDocument/2006/relationships/image" Target="../media/image87.jpg"/><Relationship Id="rId8" Type="http://schemas.openxmlformats.org/officeDocument/2006/relationships/image" Target="../media/image85.jpg"/><Relationship Id="rId11" Type="http://schemas.openxmlformats.org/officeDocument/2006/relationships/image" Target="../media/image120.jpg"/><Relationship Id="rId10" Type="http://schemas.openxmlformats.org/officeDocument/2006/relationships/image" Target="../media/image115.jpg"/><Relationship Id="rId13" Type="http://schemas.openxmlformats.org/officeDocument/2006/relationships/image" Target="../media/image112.jpg"/><Relationship Id="rId12" Type="http://schemas.openxmlformats.org/officeDocument/2006/relationships/image" Target="../media/image110.jpg"/><Relationship Id="rId15" Type="http://schemas.openxmlformats.org/officeDocument/2006/relationships/image" Target="../media/image94.jpg"/><Relationship Id="rId14" Type="http://schemas.openxmlformats.org/officeDocument/2006/relationships/image" Target="../media/image114.jpg"/><Relationship Id="rId17" Type="http://schemas.openxmlformats.org/officeDocument/2006/relationships/image" Target="../media/image90.jpg"/><Relationship Id="rId16" Type="http://schemas.openxmlformats.org/officeDocument/2006/relationships/image" Target="../media/image116.jpg"/><Relationship Id="rId19" Type="http://schemas.openxmlformats.org/officeDocument/2006/relationships/image" Target="../media/image97.jpg"/><Relationship Id="rId18" Type="http://schemas.openxmlformats.org/officeDocument/2006/relationships/image" Target="../media/image9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6.jpg"/><Relationship Id="rId4" Type="http://schemas.openxmlformats.org/officeDocument/2006/relationships/image" Target="../media/image92.jpg"/><Relationship Id="rId9" Type="http://schemas.openxmlformats.org/officeDocument/2006/relationships/image" Target="../media/image102.jpg"/><Relationship Id="rId5" Type="http://schemas.openxmlformats.org/officeDocument/2006/relationships/image" Target="../media/image98.jpg"/><Relationship Id="rId6" Type="http://schemas.openxmlformats.org/officeDocument/2006/relationships/image" Target="../media/image91.jpg"/><Relationship Id="rId7" Type="http://schemas.openxmlformats.org/officeDocument/2006/relationships/image" Target="../media/image165.jpg"/><Relationship Id="rId8" Type="http://schemas.openxmlformats.org/officeDocument/2006/relationships/image" Target="../media/image166.jpg"/><Relationship Id="rId11" Type="http://schemas.openxmlformats.org/officeDocument/2006/relationships/image" Target="../media/image108.jpg"/><Relationship Id="rId10" Type="http://schemas.openxmlformats.org/officeDocument/2006/relationships/image" Target="../media/image1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7.jpg"/><Relationship Id="rId4" Type="http://schemas.openxmlformats.org/officeDocument/2006/relationships/image" Target="../media/image99.jpg"/><Relationship Id="rId9" Type="http://schemas.openxmlformats.org/officeDocument/2006/relationships/image" Target="../media/image109.jpg"/><Relationship Id="rId5" Type="http://schemas.openxmlformats.org/officeDocument/2006/relationships/image" Target="../media/image139.jpg"/><Relationship Id="rId6" Type="http://schemas.openxmlformats.org/officeDocument/2006/relationships/image" Target="../media/image104.jpg"/><Relationship Id="rId7" Type="http://schemas.openxmlformats.org/officeDocument/2006/relationships/image" Target="../media/image155.jpg"/><Relationship Id="rId8" Type="http://schemas.openxmlformats.org/officeDocument/2006/relationships/image" Target="../media/image101.jpg"/><Relationship Id="rId11" Type="http://schemas.openxmlformats.org/officeDocument/2006/relationships/image" Target="../media/image111.jpg"/><Relationship Id="rId10" Type="http://schemas.openxmlformats.org/officeDocument/2006/relationships/image" Target="../media/image10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8.jpg"/><Relationship Id="rId4" Type="http://schemas.openxmlformats.org/officeDocument/2006/relationships/image" Target="../media/image118.jpg"/><Relationship Id="rId9" Type="http://schemas.openxmlformats.org/officeDocument/2006/relationships/image" Target="../media/image124.jpg"/><Relationship Id="rId5" Type="http://schemas.openxmlformats.org/officeDocument/2006/relationships/image" Target="../media/image126.jpg"/><Relationship Id="rId6" Type="http://schemas.openxmlformats.org/officeDocument/2006/relationships/image" Target="../media/image117.jpg"/><Relationship Id="rId7" Type="http://schemas.openxmlformats.org/officeDocument/2006/relationships/image" Target="../media/image125.jpg"/><Relationship Id="rId8" Type="http://schemas.openxmlformats.org/officeDocument/2006/relationships/image" Target="../media/image122.jpg"/><Relationship Id="rId11" Type="http://schemas.openxmlformats.org/officeDocument/2006/relationships/image" Target="../media/image119.jpg"/><Relationship Id="rId10" Type="http://schemas.openxmlformats.org/officeDocument/2006/relationships/image" Target="../media/image1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7.jpg"/><Relationship Id="rId4" Type="http://schemas.openxmlformats.org/officeDocument/2006/relationships/image" Target="../media/image129.jpg"/><Relationship Id="rId9" Type="http://schemas.openxmlformats.org/officeDocument/2006/relationships/image" Target="../media/image140.jpg"/><Relationship Id="rId5" Type="http://schemas.openxmlformats.org/officeDocument/2006/relationships/image" Target="../media/image132.jpg"/><Relationship Id="rId6" Type="http://schemas.openxmlformats.org/officeDocument/2006/relationships/image" Target="../media/image123.jpg"/><Relationship Id="rId7" Type="http://schemas.openxmlformats.org/officeDocument/2006/relationships/image" Target="../media/image134.jpg"/><Relationship Id="rId8" Type="http://schemas.openxmlformats.org/officeDocument/2006/relationships/image" Target="../media/image130.jpg"/><Relationship Id="rId11" Type="http://schemas.openxmlformats.org/officeDocument/2006/relationships/image" Target="../media/image136.jpg"/><Relationship Id="rId10" Type="http://schemas.openxmlformats.org/officeDocument/2006/relationships/image" Target="../media/image13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334400" y="9195675"/>
            <a:ext cx="7047400" cy="554400"/>
            <a:chOff x="334400" y="9195675"/>
            <a:chExt cx="7047400" cy="554400"/>
          </a:xfrm>
        </p:grpSpPr>
        <p:grpSp>
          <p:nvGrpSpPr>
            <p:cNvPr id="55" name="Google Shape;55;p13"/>
            <p:cNvGrpSpPr/>
            <p:nvPr/>
          </p:nvGrpSpPr>
          <p:grpSpPr>
            <a:xfrm>
              <a:off x="334400" y="9195675"/>
              <a:ext cx="4399550" cy="548400"/>
              <a:chOff x="334400" y="9195675"/>
              <a:chExt cx="4399550" cy="548400"/>
            </a:xfrm>
          </p:grpSpPr>
          <p:sp>
            <p:nvSpPr>
              <p:cNvPr id="56" name="Google Shape;56;p13"/>
              <p:cNvSpPr txBox="1"/>
              <p:nvPr/>
            </p:nvSpPr>
            <p:spPr>
              <a:xfrm>
                <a:off x="351550" y="9195675"/>
                <a:ext cx="4382400" cy="27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200">
                    <a:latin typeface="Open Sans"/>
                    <a:ea typeface="Open Sans"/>
                    <a:cs typeface="Open Sans"/>
                    <a:sym typeface="Open Sans"/>
                  </a:rPr>
                  <a:t>Criteria for your finished Portrait:</a:t>
                </a:r>
                <a:endParaRPr b="1" sz="1200"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" name="Google Shape;57;p13"/>
              <p:cNvSpPr txBox="1"/>
              <p:nvPr/>
            </p:nvSpPr>
            <p:spPr>
              <a:xfrm>
                <a:off x="334400" y="9469875"/>
                <a:ext cx="2161800" cy="27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en" sz="900">
                    <a:latin typeface="Open Sans"/>
                    <a:ea typeface="Open Sans"/>
                    <a:cs typeface="Open Sans"/>
                    <a:sym typeface="Open Sans"/>
                  </a:rPr>
                  <a:t>Technique: </a:t>
                </a:r>
                <a:r>
                  <a:rPr b="1" lang="en" sz="900">
                    <a:latin typeface="Open Sans"/>
                    <a:ea typeface="Open Sans"/>
                    <a:cs typeface="Open Sans"/>
                    <a:sym typeface="Open Sans"/>
                  </a:rPr>
                  <a:t>Proportion &amp; detail</a:t>
                </a:r>
                <a:endParaRPr b="1" sz="900"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900">
                    <a:latin typeface="Open Sans Light"/>
                    <a:ea typeface="Open Sans Light"/>
                    <a:cs typeface="Open Sans Light"/>
                    <a:sym typeface="Open Sans Light"/>
                  </a:rPr>
                  <a:t>Accurate shapes, sizes, and contour</a:t>
                </a:r>
                <a:endParaRPr b="1" sz="1200"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58" name="Google Shape;58;p13"/>
            <p:cNvSpPr txBox="1"/>
            <p:nvPr/>
          </p:nvSpPr>
          <p:spPr>
            <a:xfrm>
              <a:off x="2880600" y="9469875"/>
              <a:ext cx="2107200" cy="27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900">
                  <a:latin typeface="Open Sans"/>
                  <a:ea typeface="Open Sans"/>
                  <a:cs typeface="Open Sans"/>
                  <a:sym typeface="Open Sans"/>
                </a:rPr>
                <a:t>Technique: </a:t>
              </a:r>
              <a:r>
                <a:rPr b="1" lang="en" sz="900">
                  <a:latin typeface="Open Sans"/>
                  <a:ea typeface="Open Sans"/>
                  <a:cs typeface="Open Sans"/>
                  <a:sym typeface="Open Sans"/>
                </a:rPr>
                <a:t>Shading</a:t>
              </a:r>
              <a:endParaRPr b="1" sz="9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Open Sans Light"/>
                  <a:ea typeface="Open Sans Light"/>
                  <a:cs typeface="Open Sans Light"/>
                  <a:sym typeface="Open Sans Light"/>
                </a:rPr>
                <a:t>Deep blacks, smooth, and well blended</a:t>
              </a:r>
              <a:endParaRPr b="1"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" name="Google Shape;59;p13"/>
            <p:cNvSpPr txBox="1"/>
            <p:nvPr/>
          </p:nvSpPr>
          <p:spPr>
            <a:xfrm>
              <a:off x="5372100" y="9475875"/>
              <a:ext cx="2009700" cy="27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900">
                  <a:latin typeface="Open Sans"/>
                  <a:ea typeface="Open Sans"/>
                  <a:cs typeface="Open Sans"/>
                  <a:sym typeface="Open Sans"/>
                </a:rPr>
                <a:t>Composition</a:t>
              </a:r>
              <a:endParaRPr b="1" sz="9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900">
                  <a:latin typeface="Open Sans Light"/>
                  <a:ea typeface="Open Sans Light"/>
                  <a:cs typeface="Open Sans Light"/>
                  <a:sym typeface="Open Sans Light"/>
                </a:rPr>
                <a:t>Complete, full, finished, and balanced</a:t>
              </a:r>
              <a:endParaRPr b="1"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60" name="Google Shape;60;p13"/>
          <p:cNvSpPr txBox="1"/>
          <p:nvPr/>
        </p:nvSpPr>
        <p:spPr>
          <a:xfrm>
            <a:off x="5823325" y="7254015"/>
            <a:ext cx="1622100" cy="1766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Portrait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________	Hand drawing (contour)</a:t>
            </a:r>
            <a:endParaRPr sz="8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________	</a:t>
            </a:r>
            <a:r>
              <a:rPr i="1" lang="en" sz="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Stravinsky </a:t>
            </a:r>
            <a:r>
              <a:rPr lang="en" sz="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(contour)</a:t>
            </a:r>
            <a:endParaRPr sz="8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________	</a:t>
            </a:r>
            <a:r>
              <a:rPr i="1" lang="en" sz="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 Woodcutter</a:t>
            </a:r>
            <a:r>
              <a:rPr lang="en" sz="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(shading)</a:t>
            </a:r>
            <a:endParaRPr sz="8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________	Pears (blending)</a:t>
            </a:r>
            <a:endParaRPr sz="8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________	Parts of the face</a:t>
            </a:r>
            <a:endParaRPr sz="8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________	Hair textures</a:t>
            </a:r>
            <a:endParaRPr sz="8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Open Sans"/>
                <a:ea typeface="Open Sans"/>
                <a:cs typeface="Open Sans"/>
                <a:sym typeface="Open Sans"/>
              </a:rPr>
              <a:t>_____/10</a:t>
            </a:r>
            <a:r>
              <a:rPr lang="en" sz="800">
                <a:latin typeface="Open Sans Light"/>
                <a:ea typeface="Open Sans Light"/>
                <a:cs typeface="Open Sans Light"/>
                <a:sym typeface="Open Sans Light"/>
              </a:rPr>
              <a:t> 	</a:t>
            </a:r>
            <a:r>
              <a:rPr b="1" lang="en" sz="800">
                <a:latin typeface="Open Sans"/>
                <a:ea typeface="Open Sans"/>
                <a:cs typeface="Open Sans"/>
                <a:sym typeface="Open Sans"/>
              </a:rPr>
              <a:t>Progress &amp; g</a:t>
            </a:r>
            <a:r>
              <a:rPr b="1" lang="en" sz="800">
                <a:latin typeface="Open Sans"/>
                <a:ea typeface="Open Sans"/>
                <a:cs typeface="Open Sans"/>
                <a:sym typeface="Open Sans"/>
              </a:rPr>
              <a:t>oals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-3173902" y="10058393"/>
            <a:ext cx="1600200" cy="1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 Light"/>
                <a:ea typeface="Open Sans Light"/>
                <a:cs typeface="Open Sans Light"/>
                <a:sym typeface="Open Sans Light"/>
              </a:rPr>
              <a:t>Upshaw, Fall 2024</a:t>
            </a:r>
            <a:endParaRPr sz="8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62" name="Google Shape;62;p13" title="portrait-Adella Finnamore-Spring 2025-34712.jpg"/>
          <p:cNvPicPr preferRelativeResize="0"/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-6867625" y="2441663"/>
            <a:ext cx="1600200" cy="209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 title="portrait-Tinevimbo Makura-Spring 2025-34696.jpg"/>
          <p:cNvPicPr preferRelativeResize="0"/>
          <p:nvPr/>
        </p:nvPicPr>
        <p:blipFill>
          <a:blip r:embed="rId4">
            <a:alphaModFix amt="36000"/>
          </a:blip>
          <a:stretch>
            <a:fillRect/>
          </a:stretch>
        </p:blipFill>
        <p:spPr>
          <a:xfrm>
            <a:off x="-5183700" y="563700"/>
            <a:ext cx="1600200" cy="209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 title="portrait-Yejun Shin-Spring 2025-34843.jpg"/>
          <p:cNvPicPr preferRelativeResize="0"/>
          <p:nvPr/>
        </p:nvPicPr>
        <p:blipFill>
          <a:blip r:embed="rId5">
            <a:alphaModFix amt="22000"/>
          </a:blip>
          <a:stretch>
            <a:fillRect/>
          </a:stretch>
        </p:blipFill>
        <p:spPr>
          <a:xfrm>
            <a:off x="-5183700" y="4989425"/>
            <a:ext cx="1600200" cy="209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 title="portrait-Sam Gomez-Spring 2025-34740.jpg"/>
          <p:cNvPicPr preferRelativeResize="0"/>
          <p:nvPr/>
        </p:nvPicPr>
        <p:blipFill>
          <a:blip r:embed="rId6">
            <a:alphaModFix amt="32000"/>
          </a:blip>
          <a:stretch>
            <a:fillRect/>
          </a:stretch>
        </p:blipFill>
        <p:spPr>
          <a:xfrm>
            <a:off x="-1653438" y="5043063"/>
            <a:ext cx="1600200" cy="209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 title="portrait-Libby Lim-Spring 2025-34744.jpg"/>
          <p:cNvPicPr preferRelativeResize="0"/>
          <p:nvPr/>
        </p:nvPicPr>
        <p:blipFill>
          <a:blip r:embed="rId7">
            <a:alphaModFix amt="29000"/>
          </a:blip>
          <a:stretch>
            <a:fillRect/>
          </a:stretch>
        </p:blipFill>
        <p:spPr>
          <a:xfrm>
            <a:off x="-5183688" y="7264338"/>
            <a:ext cx="1600200" cy="209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 title="portrait-Stella Mansfield-Borden-Spring 2025-34747.jpg"/>
          <p:cNvPicPr preferRelativeResize="0"/>
          <p:nvPr/>
        </p:nvPicPr>
        <p:blipFill>
          <a:blip r:embed="rId8">
            <a:alphaModFix amt="26000"/>
          </a:blip>
          <a:stretch>
            <a:fillRect/>
          </a:stretch>
        </p:blipFill>
        <p:spPr>
          <a:xfrm>
            <a:off x="-3418563" y="7264338"/>
            <a:ext cx="1600200" cy="209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 title="portrait-Julia Locke-Fall 2025-35052.jpg"/>
          <p:cNvPicPr preferRelativeResize="0"/>
          <p:nvPr/>
        </p:nvPicPr>
        <p:blipFill>
          <a:blip r:embed="rId9">
            <a:alphaModFix amt="31000"/>
          </a:blip>
          <a:stretch>
            <a:fillRect/>
          </a:stretch>
        </p:blipFill>
        <p:spPr>
          <a:xfrm>
            <a:off x="-1709288" y="7286038"/>
            <a:ext cx="1600201" cy="208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 title="portrait-George Nickerson-Spring 2025-34677.jpg"/>
          <p:cNvPicPr preferRelativeResize="0"/>
          <p:nvPr/>
        </p:nvPicPr>
        <p:blipFill>
          <a:blip r:embed="rId10">
            <a:alphaModFix amt="32000"/>
          </a:blip>
          <a:stretch>
            <a:fillRect/>
          </a:stretch>
        </p:blipFill>
        <p:spPr>
          <a:xfrm>
            <a:off x="-6948813" y="7616413"/>
            <a:ext cx="1600200" cy="209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 title="portrait-Adele Ritchie-Spring 2025-34841.jpg"/>
          <p:cNvPicPr preferRelativeResize="0"/>
          <p:nvPr/>
        </p:nvPicPr>
        <p:blipFill>
          <a:blip r:embed="rId11">
            <a:alphaModFix amt="36000"/>
          </a:blip>
          <a:stretch>
            <a:fillRect/>
          </a:stretch>
        </p:blipFill>
        <p:spPr>
          <a:xfrm>
            <a:off x="-5149113" y="2771850"/>
            <a:ext cx="1600201" cy="21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 title="portrait-Max Sulewski-Spring 2025-34715.jpg"/>
          <p:cNvPicPr preferRelativeResize="0"/>
          <p:nvPr/>
        </p:nvPicPr>
        <p:blipFill>
          <a:blip r:embed="rId12">
            <a:alphaModFix amt="33000"/>
          </a:blip>
          <a:stretch>
            <a:fillRect/>
          </a:stretch>
        </p:blipFill>
        <p:spPr>
          <a:xfrm>
            <a:off x="-7113738" y="6187088"/>
            <a:ext cx="1600200" cy="209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 title="portrait-Eric Earle-Spring 2025-34945.jpg"/>
          <p:cNvPicPr preferRelativeResize="0"/>
          <p:nvPr/>
        </p:nvPicPr>
        <p:blipFill>
          <a:blip r:embed="rId13">
            <a:alphaModFix amt="26000"/>
          </a:blip>
          <a:stretch>
            <a:fillRect/>
          </a:stretch>
        </p:blipFill>
        <p:spPr>
          <a:xfrm>
            <a:off x="-7038337" y="4761850"/>
            <a:ext cx="1600200" cy="209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 title="Portrait-Jackson Doncaster-Fall 2025-35072.jpg"/>
          <p:cNvPicPr preferRelativeResize="0"/>
          <p:nvPr/>
        </p:nvPicPr>
        <p:blipFill>
          <a:blip r:embed="rId14">
            <a:alphaModFix amt="32000"/>
          </a:blip>
          <a:stretch>
            <a:fillRect/>
          </a:stretch>
        </p:blipFill>
        <p:spPr>
          <a:xfrm>
            <a:off x="-3429187" y="531375"/>
            <a:ext cx="1600201" cy="208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 title="Portrait-Hayleigh Henderson-Fall 2025-35073.jpg"/>
          <p:cNvPicPr preferRelativeResize="0"/>
          <p:nvPr/>
        </p:nvPicPr>
        <p:blipFill>
          <a:blip r:embed="rId15">
            <a:alphaModFix amt="28000"/>
          </a:blip>
          <a:stretch>
            <a:fillRect/>
          </a:stretch>
        </p:blipFill>
        <p:spPr>
          <a:xfrm>
            <a:off x="-1717075" y="669525"/>
            <a:ext cx="1600201" cy="208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 title="Portrait-Drake Sherman-Fall 2025-35080.jpg"/>
          <p:cNvPicPr preferRelativeResize="0"/>
          <p:nvPr/>
        </p:nvPicPr>
        <p:blipFill>
          <a:blip r:embed="rId16">
            <a:alphaModFix amt="31000"/>
          </a:blip>
          <a:stretch>
            <a:fillRect/>
          </a:stretch>
        </p:blipFill>
        <p:spPr>
          <a:xfrm>
            <a:off x="-3253650" y="4994613"/>
            <a:ext cx="1600200" cy="212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 title="Portrait-Maddie Thompson-Fall 2025-35065.jpg"/>
          <p:cNvPicPr preferRelativeResize="0"/>
          <p:nvPr/>
        </p:nvPicPr>
        <p:blipFill>
          <a:blip r:embed="rId17">
            <a:alphaModFix amt="31000"/>
          </a:blip>
          <a:stretch>
            <a:fillRect/>
          </a:stretch>
        </p:blipFill>
        <p:spPr>
          <a:xfrm>
            <a:off x="-6858350" y="669533"/>
            <a:ext cx="1600200" cy="16943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13"/>
          <p:cNvGrpSpPr/>
          <p:nvPr/>
        </p:nvGrpSpPr>
        <p:grpSpPr>
          <a:xfrm>
            <a:off x="2171248" y="2789589"/>
            <a:ext cx="1600202" cy="2214280"/>
            <a:chOff x="257123" y="6781425"/>
            <a:chExt cx="1600202" cy="2214280"/>
          </a:xfrm>
        </p:grpSpPr>
        <p:sp>
          <p:nvSpPr>
            <p:cNvPr id="78" name="Google Shape;78;p13"/>
            <p:cNvSpPr txBox="1"/>
            <p:nvPr/>
          </p:nvSpPr>
          <p:spPr>
            <a:xfrm>
              <a:off x="257123" y="885230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Matthew Mackey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79" name="Google Shape;79;p13" title="Portrait-Matthew Mackey-Fall 2025-35066.jpg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257125" y="6781425"/>
              <a:ext cx="1600200" cy="20802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13" title="portrait-Finn Weatherbee-Spring 2025-34949.jpg"/>
          <p:cNvPicPr preferRelativeResize="0"/>
          <p:nvPr/>
        </p:nvPicPr>
        <p:blipFill>
          <a:blip r:embed="rId19">
            <a:alphaModFix amt="31000"/>
          </a:blip>
          <a:stretch>
            <a:fillRect/>
          </a:stretch>
        </p:blipFill>
        <p:spPr>
          <a:xfrm>
            <a:off x="-3430600" y="2754075"/>
            <a:ext cx="1600200" cy="209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 title="Portrait-Gabe Chuppa-Fall 2025-35068.jpg"/>
          <p:cNvPicPr preferRelativeResize="0"/>
          <p:nvPr/>
        </p:nvPicPr>
        <p:blipFill>
          <a:blip r:embed="rId20">
            <a:alphaModFix amt="23000"/>
          </a:blip>
          <a:stretch>
            <a:fillRect/>
          </a:stretch>
        </p:blipFill>
        <p:spPr>
          <a:xfrm>
            <a:off x="-1712100" y="2818925"/>
            <a:ext cx="1600201" cy="20802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13"/>
          <p:cNvGrpSpPr/>
          <p:nvPr/>
        </p:nvGrpSpPr>
        <p:grpSpPr>
          <a:xfrm>
            <a:off x="340111" y="2756141"/>
            <a:ext cx="1600201" cy="1375566"/>
            <a:chOff x="3764286" y="7710089"/>
            <a:chExt cx="1600201" cy="1375566"/>
          </a:xfrm>
        </p:grpSpPr>
        <p:pic>
          <p:nvPicPr>
            <p:cNvPr id="83" name="Google Shape;83;p13" title="Portrait-Kateryna Bilash-Fall 2025-35084.jpg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3764288" y="7710089"/>
              <a:ext cx="1600199" cy="12321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13"/>
            <p:cNvSpPr txBox="1"/>
            <p:nvPr/>
          </p:nvSpPr>
          <p:spPr>
            <a:xfrm>
              <a:off x="3764286" y="894225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Kateryna Bilash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85" name="Google Shape;85;p13"/>
          <p:cNvGrpSpPr/>
          <p:nvPr/>
        </p:nvGrpSpPr>
        <p:grpSpPr>
          <a:xfrm>
            <a:off x="2164086" y="5213153"/>
            <a:ext cx="1600202" cy="1376496"/>
            <a:chOff x="5539498" y="4965934"/>
            <a:chExt cx="1600202" cy="1376496"/>
          </a:xfrm>
        </p:grpSpPr>
        <p:pic>
          <p:nvPicPr>
            <p:cNvPr id="86" name="Google Shape;86;p13" title="Portrait-Chloe Willett-Fall 2025-35083.jpg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5539500" y="4965934"/>
              <a:ext cx="1600200" cy="1233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13"/>
            <p:cNvSpPr txBox="1"/>
            <p:nvPr/>
          </p:nvSpPr>
          <p:spPr>
            <a:xfrm>
              <a:off x="5539498" y="6199030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Chloe Willett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88" name="Google Shape;88;p13"/>
          <p:cNvGrpSpPr/>
          <p:nvPr/>
        </p:nvGrpSpPr>
        <p:grpSpPr>
          <a:xfrm>
            <a:off x="4002373" y="2809297"/>
            <a:ext cx="1600200" cy="1311545"/>
            <a:chOff x="4728123" y="563710"/>
            <a:chExt cx="1600200" cy="1311545"/>
          </a:xfrm>
        </p:grpSpPr>
        <p:pic>
          <p:nvPicPr>
            <p:cNvPr id="89" name="Google Shape;89;p13" title="portrait-Oliver Rutherford-Spring 2025-34829.jpg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4728125" y="563710"/>
              <a:ext cx="1600199" cy="11681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13"/>
            <p:cNvSpPr txBox="1"/>
            <p:nvPr/>
          </p:nvSpPr>
          <p:spPr>
            <a:xfrm>
              <a:off x="4728123" y="173185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Oliver Rutherford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91" name="Google Shape;91;p13"/>
          <p:cNvGrpSpPr/>
          <p:nvPr/>
        </p:nvGrpSpPr>
        <p:grpSpPr>
          <a:xfrm>
            <a:off x="5832098" y="5023263"/>
            <a:ext cx="1600202" cy="1416130"/>
            <a:chOff x="2285998" y="5456250"/>
            <a:chExt cx="1600202" cy="1416130"/>
          </a:xfrm>
        </p:grpSpPr>
        <p:pic>
          <p:nvPicPr>
            <p:cNvPr id="92" name="Google Shape;92;p13" title="portrait-Arthur Moulton-Fall 2025-35062.jpg"/>
            <p:cNvPicPr preferRelativeResize="0"/>
            <p:nvPr/>
          </p:nvPicPr>
          <p:blipFill rotWithShape="1">
            <a:blip r:embed="rId24">
              <a:alphaModFix/>
            </a:blip>
            <a:srcRect b="9114" l="0" r="0" t="11349"/>
            <a:stretch/>
          </p:blipFill>
          <p:spPr>
            <a:xfrm>
              <a:off x="2286000" y="5456250"/>
              <a:ext cx="1600200" cy="1272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93;p13"/>
            <p:cNvSpPr txBox="1"/>
            <p:nvPr/>
          </p:nvSpPr>
          <p:spPr>
            <a:xfrm>
              <a:off x="2285998" y="6728980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Arthur Moulton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94" name="Google Shape;94;p13"/>
          <p:cNvGrpSpPr/>
          <p:nvPr/>
        </p:nvGrpSpPr>
        <p:grpSpPr>
          <a:xfrm>
            <a:off x="2175436" y="347975"/>
            <a:ext cx="1600214" cy="2232330"/>
            <a:chOff x="11243498" y="264800"/>
            <a:chExt cx="1600214" cy="2232330"/>
          </a:xfrm>
        </p:grpSpPr>
        <p:pic>
          <p:nvPicPr>
            <p:cNvPr id="95" name="Google Shape;95;p13" title="portrait-Huda Elkord-Spring 2025-34710.jpg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11243512" y="264800"/>
              <a:ext cx="1600200" cy="20990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13"/>
            <p:cNvSpPr txBox="1"/>
            <p:nvPr/>
          </p:nvSpPr>
          <p:spPr>
            <a:xfrm>
              <a:off x="11243498" y="2353730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Huda Elkord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97" name="Google Shape;97;p13"/>
          <p:cNvGrpSpPr/>
          <p:nvPr/>
        </p:nvGrpSpPr>
        <p:grpSpPr>
          <a:xfrm>
            <a:off x="4005173" y="6798932"/>
            <a:ext cx="1600201" cy="2242480"/>
            <a:chOff x="2542598" y="331425"/>
            <a:chExt cx="1600201" cy="2242480"/>
          </a:xfrm>
        </p:grpSpPr>
        <p:pic>
          <p:nvPicPr>
            <p:cNvPr id="98" name="Google Shape;98;p13" title="portrait-Jaiyla Slaunwhite-Spring 2025-34745.jpg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>
              <a:off x="2542600" y="331425"/>
              <a:ext cx="1600200" cy="20990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13"/>
            <p:cNvSpPr txBox="1"/>
            <p:nvPr/>
          </p:nvSpPr>
          <p:spPr>
            <a:xfrm>
              <a:off x="2542598" y="243050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Jaiyla Slaunwhite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00" name="Google Shape;100;p13"/>
          <p:cNvGrpSpPr/>
          <p:nvPr/>
        </p:nvGrpSpPr>
        <p:grpSpPr>
          <a:xfrm>
            <a:off x="4005173" y="4340047"/>
            <a:ext cx="1600201" cy="2239680"/>
            <a:chOff x="9534573" y="5096925"/>
            <a:chExt cx="1600201" cy="2239680"/>
          </a:xfrm>
        </p:grpSpPr>
        <p:pic>
          <p:nvPicPr>
            <p:cNvPr id="101" name="Google Shape;101;p13" title="portrait-Jurni Robinson-Spring 2025-34842.jpg"/>
            <p:cNvPicPr preferRelativeResize="0"/>
            <p:nvPr/>
          </p:nvPicPr>
          <p:blipFill>
            <a:blip r:embed="rId27">
              <a:alphaModFix/>
            </a:blip>
            <a:stretch>
              <a:fillRect/>
            </a:stretch>
          </p:blipFill>
          <p:spPr>
            <a:xfrm>
              <a:off x="9534575" y="5096925"/>
              <a:ext cx="1600200" cy="2096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13"/>
            <p:cNvSpPr txBox="1"/>
            <p:nvPr/>
          </p:nvSpPr>
          <p:spPr>
            <a:xfrm>
              <a:off x="9534573" y="719320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Jurni Robinson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03" name="Google Shape;103;p13"/>
          <p:cNvGrpSpPr/>
          <p:nvPr/>
        </p:nvGrpSpPr>
        <p:grpSpPr>
          <a:xfrm>
            <a:off x="5834898" y="342900"/>
            <a:ext cx="1600202" cy="2242480"/>
            <a:chOff x="7825648" y="5096925"/>
            <a:chExt cx="1600202" cy="2242480"/>
          </a:xfrm>
        </p:grpSpPr>
        <p:pic>
          <p:nvPicPr>
            <p:cNvPr id="104" name="Google Shape;104;p13" title="portrait-Lochie Forde-Spring 2025-34739.jpg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7825650" y="5096925"/>
              <a:ext cx="1600200" cy="20990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3"/>
            <p:cNvSpPr txBox="1"/>
            <p:nvPr/>
          </p:nvSpPr>
          <p:spPr>
            <a:xfrm>
              <a:off x="7825648" y="719600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Lochie Forde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06" name="Google Shape;106;p13"/>
          <p:cNvGrpSpPr/>
          <p:nvPr/>
        </p:nvGrpSpPr>
        <p:grpSpPr>
          <a:xfrm>
            <a:off x="341511" y="4302467"/>
            <a:ext cx="1600202" cy="2239680"/>
            <a:chOff x="11288111" y="5823825"/>
            <a:chExt cx="1600202" cy="2239680"/>
          </a:xfrm>
        </p:grpSpPr>
        <p:pic>
          <p:nvPicPr>
            <p:cNvPr id="107" name="Google Shape;107;p13" title="portrait-Ryan Rice-Spring 2025-34668.jpg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11288113" y="5823825"/>
              <a:ext cx="1600200" cy="2096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13"/>
            <p:cNvSpPr txBox="1"/>
            <p:nvPr/>
          </p:nvSpPr>
          <p:spPr>
            <a:xfrm>
              <a:off x="11288111" y="792010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Ryan Rice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09" name="Google Shape;109;p13"/>
          <p:cNvGrpSpPr/>
          <p:nvPr/>
        </p:nvGrpSpPr>
        <p:grpSpPr>
          <a:xfrm>
            <a:off x="5832098" y="2683075"/>
            <a:ext cx="1600202" cy="2242493"/>
            <a:chOff x="9501323" y="5249313"/>
            <a:chExt cx="1600202" cy="2242493"/>
          </a:xfrm>
        </p:grpSpPr>
        <p:pic>
          <p:nvPicPr>
            <p:cNvPr id="110" name="Google Shape;110;p13" title="portrait-Covenant Bassey-Spring 2025-34752.jpg"/>
            <p:cNvPicPr preferRelativeResize="0"/>
            <p:nvPr/>
          </p:nvPicPr>
          <p:blipFill>
            <a:blip r:embed="rId30">
              <a:alphaModFix/>
            </a:blip>
            <a:stretch>
              <a:fillRect/>
            </a:stretch>
          </p:blipFill>
          <p:spPr>
            <a:xfrm>
              <a:off x="9501325" y="5249313"/>
              <a:ext cx="1600200" cy="20990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13"/>
            <p:cNvSpPr txBox="1"/>
            <p:nvPr/>
          </p:nvSpPr>
          <p:spPr>
            <a:xfrm>
              <a:off x="9501323" y="734840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Covenant Bassey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12" name="Google Shape;112;p13"/>
          <p:cNvGrpSpPr/>
          <p:nvPr/>
        </p:nvGrpSpPr>
        <p:grpSpPr>
          <a:xfrm>
            <a:off x="342898" y="6712908"/>
            <a:ext cx="1600201" cy="2328518"/>
            <a:chOff x="8340448" y="4588213"/>
            <a:chExt cx="1600201" cy="2328518"/>
          </a:xfrm>
        </p:grpSpPr>
        <p:pic>
          <p:nvPicPr>
            <p:cNvPr id="113" name="Google Shape;113;p13" title="portrait-Advait Abhilash-Spring 2025-34709.jpg"/>
            <p:cNvPicPr preferRelativeResize="0"/>
            <p:nvPr/>
          </p:nvPicPr>
          <p:blipFill>
            <a:blip r:embed="rId31">
              <a:alphaModFix/>
            </a:blip>
            <a:stretch>
              <a:fillRect/>
            </a:stretch>
          </p:blipFill>
          <p:spPr>
            <a:xfrm>
              <a:off x="8340450" y="4588213"/>
              <a:ext cx="1600199" cy="2193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13"/>
            <p:cNvSpPr txBox="1"/>
            <p:nvPr/>
          </p:nvSpPr>
          <p:spPr>
            <a:xfrm>
              <a:off x="8340448" y="6773330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Advait Abhilash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15" name="Google Shape;115;p13"/>
          <p:cNvGrpSpPr/>
          <p:nvPr/>
        </p:nvGrpSpPr>
        <p:grpSpPr>
          <a:xfrm>
            <a:off x="342888" y="342900"/>
            <a:ext cx="1600211" cy="2242480"/>
            <a:chOff x="11243488" y="2662775"/>
            <a:chExt cx="1600211" cy="2242480"/>
          </a:xfrm>
        </p:grpSpPr>
        <p:pic>
          <p:nvPicPr>
            <p:cNvPr id="116" name="Google Shape;116;p13" title="portrait-Cohen Demers-Spring 2025-34937.jpg"/>
            <p:cNvPicPr preferRelativeResize="0"/>
            <p:nvPr/>
          </p:nvPicPr>
          <p:blipFill>
            <a:blip r:embed="rId32">
              <a:alphaModFix/>
            </a:blip>
            <a:stretch>
              <a:fillRect/>
            </a:stretch>
          </p:blipFill>
          <p:spPr>
            <a:xfrm>
              <a:off x="11243488" y="2662775"/>
              <a:ext cx="1600200" cy="20990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13"/>
            <p:cNvSpPr txBox="1"/>
            <p:nvPr/>
          </p:nvSpPr>
          <p:spPr>
            <a:xfrm>
              <a:off x="11243498" y="476185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Cohen Demers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18" name="Google Shape;118;p13"/>
          <p:cNvGrpSpPr/>
          <p:nvPr/>
        </p:nvGrpSpPr>
        <p:grpSpPr>
          <a:xfrm>
            <a:off x="2174025" y="6798932"/>
            <a:ext cx="1600211" cy="2242493"/>
            <a:chOff x="4532063" y="2611613"/>
            <a:chExt cx="1600211" cy="2242493"/>
          </a:xfrm>
        </p:grpSpPr>
        <p:pic>
          <p:nvPicPr>
            <p:cNvPr id="119" name="Google Shape;119;p13" title="portrait-Matina Kyriakakos-Spring 2025-34939.jpg"/>
            <p:cNvPicPr preferRelativeResize="0"/>
            <p:nvPr/>
          </p:nvPicPr>
          <p:blipFill>
            <a:blip r:embed="rId33">
              <a:alphaModFix/>
            </a:blip>
            <a:stretch>
              <a:fillRect/>
            </a:stretch>
          </p:blipFill>
          <p:spPr>
            <a:xfrm>
              <a:off x="4532063" y="2611613"/>
              <a:ext cx="1600200" cy="20990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13"/>
            <p:cNvSpPr txBox="1"/>
            <p:nvPr/>
          </p:nvSpPr>
          <p:spPr>
            <a:xfrm>
              <a:off x="4532073" y="471070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Matina Kyriakakos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21" name="Google Shape;121;p13"/>
          <p:cNvGrpSpPr/>
          <p:nvPr/>
        </p:nvGrpSpPr>
        <p:grpSpPr>
          <a:xfrm>
            <a:off x="4005173" y="338175"/>
            <a:ext cx="1600202" cy="2251918"/>
            <a:chOff x="11243498" y="5088688"/>
            <a:chExt cx="1600202" cy="2251918"/>
          </a:xfrm>
        </p:grpSpPr>
        <p:pic>
          <p:nvPicPr>
            <p:cNvPr id="122" name="Google Shape;122;p13" title="portrait-Justine Parreno-Spring 2025-34943.jpg"/>
            <p:cNvPicPr preferRelativeResize="0"/>
            <p:nvPr/>
          </p:nvPicPr>
          <p:blipFill>
            <a:blip r:embed="rId34">
              <a:alphaModFix/>
            </a:blip>
            <a:stretch>
              <a:fillRect/>
            </a:stretch>
          </p:blipFill>
          <p:spPr>
            <a:xfrm>
              <a:off x="11243500" y="5088688"/>
              <a:ext cx="1600200" cy="2108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13"/>
            <p:cNvSpPr txBox="1"/>
            <p:nvPr/>
          </p:nvSpPr>
          <p:spPr>
            <a:xfrm>
              <a:off x="11243498" y="719720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Justine Parreno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2"/>
          <p:cNvGrpSpPr/>
          <p:nvPr/>
        </p:nvGrpSpPr>
        <p:grpSpPr>
          <a:xfrm>
            <a:off x="351538" y="3735087"/>
            <a:ext cx="1920240" cy="2649036"/>
            <a:chOff x="351538" y="3204150"/>
            <a:chExt cx="1920240" cy="2649036"/>
          </a:xfrm>
        </p:grpSpPr>
        <p:sp>
          <p:nvSpPr>
            <p:cNvPr id="477" name="Google Shape;477;p22"/>
            <p:cNvSpPr txBox="1"/>
            <p:nvPr/>
          </p:nvSpPr>
          <p:spPr>
            <a:xfrm>
              <a:off x="351552" y="5710086"/>
              <a:ext cx="1440300" cy="1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Alexa Taiani, Spring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78" name="Google Shape;478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1538" y="3204150"/>
              <a:ext cx="1920240" cy="25059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9" name="Google Shape;479;p22"/>
          <p:cNvGrpSpPr/>
          <p:nvPr/>
        </p:nvGrpSpPr>
        <p:grpSpPr>
          <a:xfrm>
            <a:off x="5267662" y="342900"/>
            <a:ext cx="2161837" cy="3051220"/>
            <a:chOff x="5267662" y="-452875"/>
            <a:chExt cx="2161837" cy="3051220"/>
          </a:xfrm>
        </p:grpSpPr>
        <p:sp>
          <p:nvSpPr>
            <p:cNvPr id="480" name="Google Shape;480;p22"/>
            <p:cNvSpPr txBox="1"/>
            <p:nvPr/>
          </p:nvSpPr>
          <p:spPr>
            <a:xfrm>
              <a:off x="5267662" y="2455545"/>
              <a:ext cx="1433400" cy="14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Charlotte Evans, Spring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81" name="Google Shape;481;p22"/>
            <p:cNvPicPr preferRelativeResize="0"/>
            <p:nvPr/>
          </p:nvPicPr>
          <p:blipFill rotWithShape="1">
            <a:blip r:embed="rId4">
              <a:alphaModFix/>
            </a:blip>
            <a:srcRect b="5265" l="9411" r="9102" t="6238"/>
            <a:stretch/>
          </p:blipFill>
          <p:spPr>
            <a:xfrm>
              <a:off x="5372100" y="-452875"/>
              <a:ext cx="2057400" cy="29084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2" name="Google Shape;482;p22"/>
          <p:cNvGrpSpPr/>
          <p:nvPr/>
        </p:nvGrpSpPr>
        <p:grpSpPr>
          <a:xfrm>
            <a:off x="2901297" y="342900"/>
            <a:ext cx="1920241" cy="2841053"/>
            <a:chOff x="2865724" y="220200"/>
            <a:chExt cx="1920241" cy="2841053"/>
          </a:xfrm>
        </p:grpSpPr>
        <p:sp>
          <p:nvSpPr>
            <p:cNvPr id="483" name="Google Shape;483;p22"/>
            <p:cNvSpPr txBox="1"/>
            <p:nvPr/>
          </p:nvSpPr>
          <p:spPr>
            <a:xfrm>
              <a:off x="2865724" y="2918153"/>
              <a:ext cx="1440300" cy="1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Ezekiel Loty, Spring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84" name="Google Shape;484;p22"/>
            <p:cNvPicPr preferRelativeResize="0"/>
            <p:nvPr/>
          </p:nvPicPr>
          <p:blipFill rotWithShape="1">
            <a:blip r:embed="rId5">
              <a:alphaModFix/>
            </a:blip>
            <a:srcRect b="5673" l="9566" r="8947" t="6906"/>
            <a:stretch/>
          </p:blipFill>
          <p:spPr>
            <a:xfrm>
              <a:off x="2865725" y="220200"/>
              <a:ext cx="1920240" cy="26979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5" name="Google Shape;485;p22"/>
          <p:cNvGrpSpPr/>
          <p:nvPr/>
        </p:nvGrpSpPr>
        <p:grpSpPr>
          <a:xfrm>
            <a:off x="351538" y="7030988"/>
            <a:ext cx="1920239" cy="2733395"/>
            <a:chOff x="351538" y="6151913"/>
            <a:chExt cx="1920239" cy="2733395"/>
          </a:xfrm>
        </p:grpSpPr>
        <p:sp>
          <p:nvSpPr>
            <p:cNvPr id="486" name="Google Shape;486;p22"/>
            <p:cNvSpPr txBox="1"/>
            <p:nvPr/>
          </p:nvSpPr>
          <p:spPr>
            <a:xfrm>
              <a:off x="351538" y="8741908"/>
              <a:ext cx="14403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Lauren Sparkes, Spring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87" name="Google Shape;487;p22"/>
            <p:cNvPicPr preferRelativeResize="0"/>
            <p:nvPr/>
          </p:nvPicPr>
          <p:blipFill rotWithShape="1">
            <a:blip r:embed="rId6">
              <a:alphaModFix/>
            </a:blip>
            <a:srcRect b="6492" l="7714" r="7790" t="5772"/>
            <a:stretch/>
          </p:blipFill>
          <p:spPr>
            <a:xfrm>
              <a:off x="351538" y="6151913"/>
              <a:ext cx="1920239" cy="2601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8" name="Google Shape;488;p22"/>
          <p:cNvGrpSpPr/>
          <p:nvPr/>
        </p:nvGrpSpPr>
        <p:grpSpPr>
          <a:xfrm>
            <a:off x="2926075" y="7124963"/>
            <a:ext cx="1920239" cy="2639417"/>
            <a:chOff x="2807875" y="6008913"/>
            <a:chExt cx="1920239" cy="2639417"/>
          </a:xfrm>
        </p:grpSpPr>
        <p:sp>
          <p:nvSpPr>
            <p:cNvPr id="489" name="Google Shape;489;p22"/>
            <p:cNvSpPr txBox="1"/>
            <p:nvPr/>
          </p:nvSpPr>
          <p:spPr>
            <a:xfrm>
              <a:off x="2809661" y="8505230"/>
              <a:ext cx="1440300" cy="1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Nicholas Alfoldy, Spring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90" name="Google Shape;490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07875" y="6008913"/>
              <a:ext cx="1920239" cy="24963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1" name="Google Shape;491;p22"/>
          <p:cNvGrpSpPr/>
          <p:nvPr/>
        </p:nvGrpSpPr>
        <p:grpSpPr>
          <a:xfrm>
            <a:off x="5372100" y="3657804"/>
            <a:ext cx="2057400" cy="3032814"/>
            <a:chOff x="5715000" y="4050225"/>
            <a:chExt cx="2057400" cy="3032814"/>
          </a:xfrm>
        </p:grpSpPr>
        <p:sp>
          <p:nvSpPr>
            <p:cNvPr id="492" name="Google Shape;492;p22"/>
            <p:cNvSpPr txBox="1"/>
            <p:nvPr/>
          </p:nvSpPr>
          <p:spPr>
            <a:xfrm>
              <a:off x="5715011" y="6939939"/>
              <a:ext cx="1440300" cy="1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Rulia Ashiko, Spring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93" name="Google Shape;493;p22"/>
            <p:cNvPicPr preferRelativeResize="0"/>
            <p:nvPr/>
          </p:nvPicPr>
          <p:blipFill rotWithShape="1">
            <a:blip r:embed="rId8">
              <a:alphaModFix/>
            </a:blip>
            <a:srcRect b="3900" l="7688" r="7823" t="4758"/>
            <a:stretch/>
          </p:blipFill>
          <p:spPr>
            <a:xfrm>
              <a:off x="5715000" y="4050225"/>
              <a:ext cx="2057400" cy="28897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4" name="Google Shape;494;p22"/>
          <p:cNvGrpSpPr/>
          <p:nvPr/>
        </p:nvGrpSpPr>
        <p:grpSpPr>
          <a:xfrm>
            <a:off x="2925224" y="3829948"/>
            <a:ext cx="1921954" cy="2649020"/>
            <a:chOff x="2807874" y="3394125"/>
            <a:chExt cx="1921954" cy="2649020"/>
          </a:xfrm>
        </p:grpSpPr>
        <p:sp>
          <p:nvSpPr>
            <p:cNvPr id="495" name="Google Shape;495;p22"/>
            <p:cNvSpPr txBox="1"/>
            <p:nvPr/>
          </p:nvSpPr>
          <p:spPr>
            <a:xfrm>
              <a:off x="2807874" y="5900045"/>
              <a:ext cx="1440300" cy="1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Tyler Lirette, Spring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96" name="Google Shape;496;p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809587" y="3394125"/>
              <a:ext cx="1920240" cy="25059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7" name="Google Shape;497;p22"/>
          <p:cNvGrpSpPr/>
          <p:nvPr/>
        </p:nvGrpSpPr>
        <p:grpSpPr>
          <a:xfrm>
            <a:off x="351538" y="342888"/>
            <a:ext cx="1920239" cy="2745334"/>
            <a:chOff x="351550" y="271488"/>
            <a:chExt cx="1920239" cy="2745334"/>
          </a:xfrm>
        </p:grpSpPr>
        <p:sp>
          <p:nvSpPr>
            <p:cNvPr id="498" name="Google Shape;498;p22"/>
            <p:cNvSpPr txBox="1"/>
            <p:nvPr/>
          </p:nvSpPr>
          <p:spPr>
            <a:xfrm>
              <a:off x="351561" y="2873422"/>
              <a:ext cx="14403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Yara Othman, Spring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99" name="Google Shape;499;p22"/>
            <p:cNvPicPr preferRelativeResize="0"/>
            <p:nvPr/>
          </p:nvPicPr>
          <p:blipFill rotWithShape="1">
            <a:blip r:embed="rId10">
              <a:alphaModFix/>
            </a:blip>
            <a:srcRect b="6378" l="8567" r="6937" t="5886"/>
            <a:stretch/>
          </p:blipFill>
          <p:spPr>
            <a:xfrm>
              <a:off x="351550" y="271488"/>
              <a:ext cx="1920239" cy="2601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0" name="Google Shape;500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72100" y="6938435"/>
            <a:ext cx="2057401" cy="2683973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2"/>
          <p:cNvSpPr txBox="1"/>
          <p:nvPr/>
        </p:nvSpPr>
        <p:spPr>
          <a:xfrm>
            <a:off x="5372098" y="9643797"/>
            <a:ext cx="1440300" cy="1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 Light"/>
                <a:ea typeface="Open Sans Light"/>
                <a:cs typeface="Open Sans Light"/>
                <a:sym typeface="Open Sans Light"/>
              </a:rPr>
              <a:t>Jacob Trahon</a:t>
            </a:r>
            <a:r>
              <a:rPr lang="en" sz="800">
                <a:latin typeface="Open Sans Light"/>
                <a:ea typeface="Open Sans Light"/>
                <a:cs typeface="Open Sans Light"/>
                <a:sym typeface="Open Sans Light"/>
              </a:rPr>
              <a:t>, Fall 2021</a:t>
            </a:r>
            <a:endParaRPr sz="8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23"/>
          <p:cNvGrpSpPr/>
          <p:nvPr/>
        </p:nvGrpSpPr>
        <p:grpSpPr>
          <a:xfrm>
            <a:off x="463800" y="9195675"/>
            <a:ext cx="6745575" cy="554400"/>
            <a:chOff x="463800" y="9195675"/>
            <a:chExt cx="6745575" cy="554400"/>
          </a:xfrm>
        </p:grpSpPr>
        <p:grpSp>
          <p:nvGrpSpPr>
            <p:cNvPr id="507" name="Google Shape;507;p23"/>
            <p:cNvGrpSpPr/>
            <p:nvPr/>
          </p:nvGrpSpPr>
          <p:grpSpPr>
            <a:xfrm>
              <a:off x="463800" y="9195675"/>
              <a:ext cx="4270200" cy="548388"/>
              <a:chOff x="463800" y="9195675"/>
              <a:chExt cx="4270200" cy="548388"/>
            </a:xfrm>
          </p:grpSpPr>
          <p:sp>
            <p:nvSpPr>
              <p:cNvPr id="508" name="Google Shape;508;p23"/>
              <p:cNvSpPr txBox="1"/>
              <p:nvPr/>
            </p:nvSpPr>
            <p:spPr>
              <a:xfrm>
                <a:off x="463800" y="9195675"/>
                <a:ext cx="4270200" cy="27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200">
                    <a:latin typeface="Open Sans"/>
                    <a:ea typeface="Open Sans"/>
                    <a:cs typeface="Open Sans"/>
                    <a:sym typeface="Open Sans"/>
                  </a:rPr>
                  <a:t>Criteria for your finished Portrait:</a:t>
                </a:r>
                <a:endParaRPr b="1" sz="1200"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9" name="Google Shape;509;p23"/>
              <p:cNvSpPr txBox="1"/>
              <p:nvPr/>
            </p:nvSpPr>
            <p:spPr>
              <a:xfrm>
                <a:off x="463800" y="9469863"/>
                <a:ext cx="2032500" cy="27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en" sz="900">
                    <a:latin typeface="Open Sans"/>
                    <a:ea typeface="Open Sans"/>
                    <a:cs typeface="Open Sans"/>
                    <a:sym typeface="Open Sans"/>
                  </a:rPr>
                  <a:t>Technique: Proportion &amp; detail</a:t>
                </a:r>
                <a:endParaRPr b="1" sz="900"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900">
                    <a:latin typeface="Open Sans Light"/>
                    <a:ea typeface="Open Sans Light"/>
                    <a:cs typeface="Open Sans Light"/>
                    <a:sym typeface="Open Sans Light"/>
                  </a:rPr>
                  <a:t>Accurate shapes, sizes, and contour</a:t>
                </a:r>
                <a:endParaRPr b="1" sz="1200"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510" name="Google Shape;510;p23"/>
            <p:cNvSpPr txBox="1"/>
            <p:nvPr/>
          </p:nvSpPr>
          <p:spPr>
            <a:xfrm>
              <a:off x="2880600" y="9469875"/>
              <a:ext cx="2107200" cy="27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900">
                  <a:latin typeface="Open Sans"/>
                  <a:ea typeface="Open Sans"/>
                  <a:cs typeface="Open Sans"/>
                  <a:sym typeface="Open Sans"/>
                </a:rPr>
                <a:t>Technique: Shading</a:t>
              </a:r>
              <a:endParaRPr b="1" sz="9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Open Sans Light"/>
                  <a:ea typeface="Open Sans Light"/>
                  <a:cs typeface="Open Sans Light"/>
                  <a:sym typeface="Open Sans Light"/>
                </a:rPr>
                <a:t>Deep blacks, smooth, and well blended</a:t>
              </a:r>
              <a:endParaRPr b="1"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1" name="Google Shape;511;p23"/>
            <p:cNvSpPr txBox="1"/>
            <p:nvPr/>
          </p:nvSpPr>
          <p:spPr>
            <a:xfrm>
              <a:off x="5264475" y="9475875"/>
              <a:ext cx="1944900" cy="27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900">
                  <a:latin typeface="Open Sans"/>
                  <a:ea typeface="Open Sans"/>
                  <a:cs typeface="Open Sans"/>
                  <a:sym typeface="Open Sans"/>
                </a:rPr>
                <a:t>Composition</a:t>
              </a:r>
              <a:endParaRPr b="1" sz="9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900">
                  <a:latin typeface="Open Sans Light"/>
                  <a:ea typeface="Open Sans Light"/>
                  <a:cs typeface="Open Sans Light"/>
                  <a:sym typeface="Open Sans Light"/>
                </a:rPr>
                <a:t>Complete, full, finished, and balanced</a:t>
              </a:r>
              <a:endParaRPr b="1"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12" name="Google Shape;512;p23"/>
          <p:cNvGrpSpPr/>
          <p:nvPr/>
        </p:nvGrpSpPr>
        <p:grpSpPr>
          <a:xfrm>
            <a:off x="463823" y="350668"/>
            <a:ext cx="2057401" cy="2833665"/>
            <a:chOff x="-1962150" y="523875"/>
            <a:chExt cx="2286001" cy="3142232"/>
          </a:xfrm>
        </p:grpSpPr>
        <p:sp>
          <p:nvSpPr>
            <p:cNvPr id="513" name="Google Shape;513;p23"/>
            <p:cNvSpPr txBox="1"/>
            <p:nvPr/>
          </p:nvSpPr>
          <p:spPr>
            <a:xfrm>
              <a:off x="-1962150" y="3507107"/>
              <a:ext cx="1600200" cy="1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Francis Picasos, Fall 2020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514" name="Google Shape;514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962150" y="523875"/>
              <a:ext cx="2286001" cy="29832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5" name="Google Shape;515;p23"/>
          <p:cNvGrpSpPr/>
          <p:nvPr/>
        </p:nvGrpSpPr>
        <p:grpSpPr>
          <a:xfrm>
            <a:off x="463827" y="3380178"/>
            <a:ext cx="2057399" cy="2674720"/>
            <a:chOff x="-1885950" y="6143525"/>
            <a:chExt cx="2285999" cy="2973232"/>
          </a:xfrm>
        </p:grpSpPr>
        <p:sp>
          <p:nvSpPr>
            <p:cNvPr id="516" name="Google Shape;516;p23"/>
            <p:cNvSpPr txBox="1"/>
            <p:nvPr/>
          </p:nvSpPr>
          <p:spPr>
            <a:xfrm>
              <a:off x="-1885950" y="8957757"/>
              <a:ext cx="1600200" cy="1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Maddy Whidden, Fall 2020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517" name="Google Shape;517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885950" y="6143525"/>
              <a:ext cx="2285999" cy="28232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8" name="Google Shape;518;p23"/>
          <p:cNvGrpSpPr/>
          <p:nvPr/>
        </p:nvGrpSpPr>
        <p:grpSpPr>
          <a:xfrm>
            <a:off x="5264261" y="6102487"/>
            <a:ext cx="2057400" cy="2814909"/>
            <a:chOff x="-1371600" y="5810250"/>
            <a:chExt cx="2286001" cy="3130807"/>
          </a:xfrm>
        </p:grpSpPr>
        <p:sp>
          <p:nvSpPr>
            <p:cNvPr id="519" name="Google Shape;519;p23"/>
            <p:cNvSpPr txBox="1"/>
            <p:nvPr/>
          </p:nvSpPr>
          <p:spPr>
            <a:xfrm>
              <a:off x="-1371600" y="8782057"/>
              <a:ext cx="1600200" cy="1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Nina Scott, Fall 2020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520" name="Google Shape;520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71600" y="5810250"/>
              <a:ext cx="2286001" cy="297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1" name="Google Shape;521;p23"/>
          <p:cNvGrpSpPr/>
          <p:nvPr/>
        </p:nvGrpSpPr>
        <p:grpSpPr>
          <a:xfrm>
            <a:off x="463798" y="6250749"/>
            <a:ext cx="2057401" cy="2815053"/>
            <a:chOff x="-1972800" y="6668200"/>
            <a:chExt cx="2286001" cy="3126794"/>
          </a:xfrm>
        </p:grpSpPr>
        <p:sp>
          <p:nvSpPr>
            <p:cNvPr id="522" name="Google Shape;522;p23"/>
            <p:cNvSpPr txBox="1"/>
            <p:nvPr/>
          </p:nvSpPr>
          <p:spPr>
            <a:xfrm>
              <a:off x="-1972800" y="9635994"/>
              <a:ext cx="1600200" cy="1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Nour Mohamed, Fall 2020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523" name="Google Shape;523;p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72800" y="6668200"/>
              <a:ext cx="2286001" cy="29832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4" name="Google Shape;524;p23"/>
          <p:cNvGrpSpPr/>
          <p:nvPr/>
        </p:nvGrpSpPr>
        <p:grpSpPr>
          <a:xfrm>
            <a:off x="5264281" y="3835706"/>
            <a:ext cx="2057293" cy="1514975"/>
            <a:chOff x="-1827825" y="7610475"/>
            <a:chExt cx="2294550" cy="1690632"/>
          </a:xfrm>
        </p:grpSpPr>
        <p:sp>
          <p:nvSpPr>
            <p:cNvPr id="525" name="Google Shape;525;p23"/>
            <p:cNvSpPr txBox="1"/>
            <p:nvPr/>
          </p:nvSpPr>
          <p:spPr>
            <a:xfrm>
              <a:off x="-1827825" y="9142107"/>
              <a:ext cx="1600200" cy="1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Oyku Gezen, Fall 2020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526" name="Google Shape;526;p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-1819275" y="7610475"/>
              <a:ext cx="2286000" cy="15316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7" name="Google Shape;527;p23"/>
          <p:cNvGrpSpPr/>
          <p:nvPr/>
        </p:nvGrpSpPr>
        <p:grpSpPr>
          <a:xfrm>
            <a:off x="2852724" y="350672"/>
            <a:ext cx="2057401" cy="2974001"/>
            <a:chOff x="-1466850" y="7000875"/>
            <a:chExt cx="2286001" cy="3302244"/>
          </a:xfrm>
        </p:grpSpPr>
        <p:sp>
          <p:nvSpPr>
            <p:cNvPr id="528" name="Google Shape;528;p23"/>
            <p:cNvSpPr txBox="1"/>
            <p:nvPr/>
          </p:nvSpPr>
          <p:spPr>
            <a:xfrm>
              <a:off x="-1466850" y="10144119"/>
              <a:ext cx="1600200" cy="1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Samantha Wincey, Fall 2020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529" name="Google Shape;529;p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1466850" y="7000875"/>
              <a:ext cx="2286001" cy="3143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0" name="Google Shape;530;p23"/>
          <p:cNvGrpSpPr/>
          <p:nvPr/>
        </p:nvGrpSpPr>
        <p:grpSpPr>
          <a:xfrm>
            <a:off x="2864049" y="3375604"/>
            <a:ext cx="2057400" cy="2814897"/>
            <a:chOff x="-1457325" y="6858000"/>
            <a:chExt cx="2286001" cy="3130794"/>
          </a:xfrm>
        </p:grpSpPr>
        <p:sp>
          <p:nvSpPr>
            <p:cNvPr id="531" name="Google Shape;531;p23"/>
            <p:cNvSpPr txBox="1"/>
            <p:nvPr/>
          </p:nvSpPr>
          <p:spPr>
            <a:xfrm>
              <a:off x="-1457325" y="9829794"/>
              <a:ext cx="1600200" cy="1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Sitayla Bruce, Fall 2020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532" name="Google Shape;532;p2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1457325" y="6858000"/>
              <a:ext cx="2286001" cy="297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3" name="Google Shape;533;p23"/>
          <p:cNvGrpSpPr/>
          <p:nvPr/>
        </p:nvGrpSpPr>
        <p:grpSpPr>
          <a:xfrm>
            <a:off x="2864013" y="6241453"/>
            <a:ext cx="2057400" cy="2833654"/>
            <a:chOff x="-1600200" y="7134225"/>
            <a:chExt cx="2286000" cy="3142219"/>
          </a:xfrm>
        </p:grpSpPr>
        <p:sp>
          <p:nvSpPr>
            <p:cNvPr id="534" name="Google Shape;534;p23"/>
            <p:cNvSpPr txBox="1"/>
            <p:nvPr/>
          </p:nvSpPr>
          <p:spPr>
            <a:xfrm>
              <a:off x="-1600200" y="10117444"/>
              <a:ext cx="1600200" cy="1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Ziyao Ding, Fall 2020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535" name="Google Shape;535;p2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-1600200" y="7134225"/>
              <a:ext cx="2286000" cy="29832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6" name="Google Shape;536;p23"/>
          <p:cNvGrpSpPr/>
          <p:nvPr/>
        </p:nvGrpSpPr>
        <p:grpSpPr>
          <a:xfrm>
            <a:off x="5264237" y="350663"/>
            <a:ext cx="2057399" cy="2733257"/>
            <a:chOff x="5264262" y="4923838"/>
            <a:chExt cx="2057399" cy="2733257"/>
          </a:xfrm>
        </p:grpSpPr>
        <p:sp>
          <p:nvSpPr>
            <p:cNvPr id="537" name="Google Shape;537;p23"/>
            <p:cNvSpPr txBox="1"/>
            <p:nvPr/>
          </p:nvSpPr>
          <p:spPr>
            <a:xfrm>
              <a:off x="5264262" y="7514295"/>
              <a:ext cx="1433400" cy="14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Gabriel LeBlanc, Fall 2020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538" name="Google Shape;538;p23"/>
            <p:cNvPicPr preferRelativeResize="0"/>
            <p:nvPr/>
          </p:nvPicPr>
          <p:blipFill rotWithShape="1">
            <a:blip r:embed="rId11">
              <a:alphaModFix/>
            </a:blip>
            <a:srcRect b="3297" l="6702" r="7150" t="0"/>
            <a:stretch/>
          </p:blipFill>
          <p:spPr>
            <a:xfrm>
              <a:off x="5264262" y="4923838"/>
              <a:ext cx="2057399" cy="25904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24"/>
          <p:cNvGrpSpPr/>
          <p:nvPr/>
        </p:nvGrpSpPr>
        <p:grpSpPr>
          <a:xfrm>
            <a:off x="463880" y="6897209"/>
            <a:ext cx="6857858" cy="2926910"/>
            <a:chOff x="463880" y="6897209"/>
            <a:chExt cx="6857858" cy="2926910"/>
          </a:xfrm>
        </p:grpSpPr>
        <p:pic>
          <p:nvPicPr>
            <p:cNvPr id="544" name="Google Shape;544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64199" y="7221976"/>
              <a:ext cx="2057538" cy="23999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5" name="Google Shape;545;p24"/>
            <p:cNvSpPr txBox="1"/>
            <p:nvPr/>
          </p:nvSpPr>
          <p:spPr>
            <a:xfrm>
              <a:off x="5264199" y="9621919"/>
              <a:ext cx="20574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Kate Scollick, Spring 2020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grpSp>
          <p:nvGrpSpPr>
            <p:cNvPr id="546" name="Google Shape;546;p24"/>
            <p:cNvGrpSpPr/>
            <p:nvPr/>
          </p:nvGrpSpPr>
          <p:grpSpPr>
            <a:xfrm>
              <a:off x="3069800" y="7021054"/>
              <a:ext cx="1645975" cy="2748779"/>
              <a:chOff x="3024050" y="6814940"/>
              <a:chExt cx="1737360" cy="2898944"/>
            </a:xfrm>
          </p:grpSpPr>
          <p:sp>
            <p:nvSpPr>
              <p:cNvPr id="547" name="Google Shape;547;p24"/>
              <p:cNvSpPr txBox="1"/>
              <p:nvPr/>
            </p:nvSpPr>
            <p:spPr>
              <a:xfrm>
                <a:off x="3024050" y="9542584"/>
                <a:ext cx="1600200" cy="17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Open Sans Light"/>
                    <a:ea typeface="Open Sans Light"/>
                    <a:cs typeface="Open Sans Light"/>
                    <a:sym typeface="Open Sans Light"/>
                  </a:rPr>
                  <a:t>Josh Willms-LeBlanc, Spring 2020</a:t>
                </a:r>
                <a:endParaRPr sz="800"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pic>
            <p:nvPicPr>
              <p:cNvPr id="548" name="Google Shape;548;p2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024050" y="6814940"/>
                <a:ext cx="1737360" cy="27276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9" name="Google Shape;549;p24"/>
            <p:cNvGrpSpPr/>
            <p:nvPr/>
          </p:nvGrpSpPr>
          <p:grpSpPr>
            <a:xfrm>
              <a:off x="463880" y="6897209"/>
              <a:ext cx="2057474" cy="2889649"/>
              <a:chOff x="463788" y="3562975"/>
              <a:chExt cx="2130552" cy="2987335"/>
            </a:xfrm>
          </p:grpSpPr>
          <p:sp>
            <p:nvSpPr>
              <p:cNvPr id="550" name="Google Shape;550;p24"/>
              <p:cNvSpPr txBox="1"/>
              <p:nvPr/>
            </p:nvSpPr>
            <p:spPr>
              <a:xfrm>
                <a:off x="463800" y="6379010"/>
                <a:ext cx="1600200" cy="17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Open Sans Light"/>
                    <a:ea typeface="Open Sans Light"/>
                    <a:cs typeface="Open Sans Light"/>
                    <a:sym typeface="Open Sans Light"/>
                  </a:rPr>
                  <a:t>Imogen Ash, Spring 2020</a:t>
                </a:r>
                <a:endParaRPr sz="800"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pic>
            <p:nvPicPr>
              <p:cNvPr id="551" name="Google Shape;551;p2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63788" y="3562975"/>
                <a:ext cx="2130552" cy="28160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52" name="Google Shape;552;p24"/>
          <p:cNvGrpSpPr/>
          <p:nvPr/>
        </p:nvGrpSpPr>
        <p:grpSpPr>
          <a:xfrm>
            <a:off x="5264225" y="3633979"/>
            <a:ext cx="2057474" cy="2842906"/>
            <a:chOff x="463800" y="6684350"/>
            <a:chExt cx="2130552" cy="2947238"/>
          </a:xfrm>
        </p:grpSpPr>
        <p:sp>
          <p:nvSpPr>
            <p:cNvPr id="553" name="Google Shape;553;p24"/>
            <p:cNvSpPr txBox="1"/>
            <p:nvPr/>
          </p:nvSpPr>
          <p:spPr>
            <a:xfrm>
              <a:off x="463800" y="9472588"/>
              <a:ext cx="1600200" cy="1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Anna Wuensch, Spring 2020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554" name="Google Shape;554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3800" y="6684350"/>
              <a:ext cx="2130552" cy="27882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5" name="Google Shape;555;p24"/>
          <p:cNvGrpSpPr/>
          <p:nvPr/>
        </p:nvGrpSpPr>
        <p:grpSpPr>
          <a:xfrm>
            <a:off x="2857463" y="3629417"/>
            <a:ext cx="2057474" cy="2842912"/>
            <a:chOff x="2781588" y="3562975"/>
            <a:chExt cx="2130552" cy="2947244"/>
          </a:xfrm>
        </p:grpSpPr>
        <p:sp>
          <p:nvSpPr>
            <p:cNvPr id="556" name="Google Shape;556;p24"/>
            <p:cNvSpPr txBox="1"/>
            <p:nvPr/>
          </p:nvSpPr>
          <p:spPr>
            <a:xfrm>
              <a:off x="2790825" y="6351219"/>
              <a:ext cx="1600200" cy="1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Lori Marsman, Spring 2020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557" name="Google Shape;557;p2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781588" y="3562975"/>
              <a:ext cx="2130552" cy="27882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8" name="Google Shape;558;p24"/>
          <p:cNvGrpSpPr/>
          <p:nvPr/>
        </p:nvGrpSpPr>
        <p:grpSpPr>
          <a:xfrm>
            <a:off x="463756" y="3638550"/>
            <a:ext cx="2057474" cy="2852450"/>
            <a:chOff x="5907300" y="1023038"/>
            <a:chExt cx="2130552" cy="2956519"/>
          </a:xfrm>
        </p:grpSpPr>
        <p:pic>
          <p:nvPicPr>
            <p:cNvPr id="559" name="Google Shape;559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907300" y="1023038"/>
              <a:ext cx="2130552" cy="2797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0" name="Google Shape;560;p24"/>
            <p:cNvSpPr txBox="1"/>
            <p:nvPr/>
          </p:nvSpPr>
          <p:spPr>
            <a:xfrm>
              <a:off x="5907300" y="3820557"/>
              <a:ext cx="1600200" cy="1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Bianca Sarmiento, Spring 2020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561" name="Google Shape;561;p24"/>
          <p:cNvGrpSpPr/>
          <p:nvPr/>
        </p:nvGrpSpPr>
        <p:grpSpPr>
          <a:xfrm>
            <a:off x="463800" y="342888"/>
            <a:ext cx="6857897" cy="2880319"/>
            <a:chOff x="463800" y="342888"/>
            <a:chExt cx="6857897" cy="2880319"/>
          </a:xfrm>
        </p:grpSpPr>
        <p:grpSp>
          <p:nvGrpSpPr>
            <p:cNvPr id="562" name="Google Shape;562;p24"/>
            <p:cNvGrpSpPr/>
            <p:nvPr/>
          </p:nvGrpSpPr>
          <p:grpSpPr>
            <a:xfrm>
              <a:off x="2863984" y="347595"/>
              <a:ext cx="2057474" cy="2870910"/>
              <a:chOff x="5186600" y="3492925"/>
              <a:chExt cx="2130552" cy="2975036"/>
            </a:xfrm>
          </p:grpSpPr>
          <p:sp>
            <p:nvSpPr>
              <p:cNvPr id="563" name="Google Shape;563;p24"/>
              <p:cNvSpPr txBox="1"/>
              <p:nvPr/>
            </p:nvSpPr>
            <p:spPr>
              <a:xfrm>
                <a:off x="5186600" y="6308961"/>
                <a:ext cx="1600200" cy="15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Open Sans Light"/>
                    <a:ea typeface="Open Sans Light"/>
                    <a:cs typeface="Open Sans Light"/>
                    <a:sym typeface="Open Sans Light"/>
                  </a:rPr>
                  <a:t>Rudy Harris, Spring 2020</a:t>
                </a:r>
                <a:endParaRPr sz="800"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pic>
            <p:nvPicPr>
              <p:cNvPr id="564" name="Google Shape;564;p24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5186600" y="3492925"/>
                <a:ext cx="2130552" cy="28160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65" name="Google Shape;565;p24"/>
            <p:cNvGrpSpPr/>
            <p:nvPr/>
          </p:nvGrpSpPr>
          <p:grpSpPr>
            <a:xfrm>
              <a:off x="5264223" y="361600"/>
              <a:ext cx="2057474" cy="2842912"/>
              <a:chOff x="5642300" y="283975"/>
              <a:chExt cx="2130552" cy="2947244"/>
            </a:xfrm>
          </p:grpSpPr>
          <p:sp>
            <p:nvSpPr>
              <p:cNvPr id="566" name="Google Shape;566;p24"/>
              <p:cNvSpPr txBox="1"/>
              <p:nvPr/>
            </p:nvSpPr>
            <p:spPr>
              <a:xfrm>
                <a:off x="5642300" y="3072219"/>
                <a:ext cx="1600200" cy="15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Open Sans Light"/>
                    <a:ea typeface="Open Sans Light"/>
                    <a:cs typeface="Open Sans Light"/>
                    <a:sym typeface="Open Sans Light"/>
                  </a:rPr>
                  <a:t>Jaewon Ahn, Spring 2020</a:t>
                </a:r>
                <a:endParaRPr sz="800"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pic>
            <p:nvPicPr>
              <p:cNvPr id="567" name="Google Shape;567;p24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5642300" y="283975"/>
                <a:ext cx="2130552" cy="27882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68" name="Google Shape;568;p24"/>
            <p:cNvGrpSpPr/>
            <p:nvPr/>
          </p:nvGrpSpPr>
          <p:grpSpPr>
            <a:xfrm>
              <a:off x="463800" y="342888"/>
              <a:ext cx="2057401" cy="2880319"/>
              <a:chOff x="463800" y="-685087"/>
              <a:chExt cx="2057401" cy="2880319"/>
            </a:xfrm>
          </p:grpSpPr>
          <p:sp>
            <p:nvSpPr>
              <p:cNvPr id="569" name="Google Shape;569;p24"/>
              <p:cNvSpPr txBox="1"/>
              <p:nvPr/>
            </p:nvSpPr>
            <p:spPr>
              <a:xfrm>
                <a:off x="464100" y="2036232"/>
                <a:ext cx="1600200" cy="15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Open Sans Light"/>
                    <a:ea typeface="Open Sans Light"/>
                    <a:cs typeface="Open Sans Light"/>
                    <a:sym typeface="Open Sans Light"/>
                  </a:rPr>
                  <a:t>Samara MacLean, Spring 2020</a:t>
                </a:r>
                <a:endParaRPr sz="800"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pic>
            <p:nvPicPr>
              <p:cNvPr id="570" name="Google Shape;570;p24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63800" y="-685087"/>
                <a:ext cx="2057401" cy="270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 txBox="1"/>
          <p:nvPr/>
        </p:nvSpPr>
        <p:spPr>
          <a:xfrm>
            <a:off x="-3173902" y="10058393"/>
            <a:ext cx="1600200" cy="1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 Light"/>
                <a:ea typeface="Open Sans Light"/>
                <a:cs typeface="Open Sans Light"/>
                <a:sym typeface="Open Sans Light"/>
              </a:rPr>
              <a:t>Upshaw, Fall 2024</a:t>
            </a:r>
            <a:endParaRPr sz="8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129" name="Google Shape;129;p14"/>
          <p:cNvGrpSpPr/>
          <p:nvPr/>
        </p:nvGrpSpPr>
        <p:grpSpPr>
          <a:xfrm>
            <a:off x="328023" y="334888"/>
            <a:ext cx="1600202" cy="2239668"/>
            <a:chOff x="3947748" y="2670138"/>
            <a:chExt cx="1600202" cy="2239668"/>
          </a:xfrm>
        </p:grpSpPr>
        <p:sp>
          <p:nvSpPr>
            <p:cNvPr id="130" name="Google Shape;130;p14"/>
            <p:cNvSpPr txBox="1"/>
            <p:nvPr/>
          </p:nvSpPr>
          <p:spPr>
            <a:xfrm>
              <a:off x="3947748" y="476640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Andrea Castillo,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131" name="Google Shape;131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47750" y="2670138"/>
              <a:ext cx="1600200" cy="20962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2" name="Google Shape;132;p14"/>
          <p:cNvGrpSpPr/>
          <p:nvPr/>
        </p:nvGrpSpPr>
        <p:grpSpPr>
          <a:xfrm>
            <a:off x="2162461" y="341056"/>
            <a:ext cx="1600202" cy="2235749"/>
            <a:chOff x="328886" y="5251300"/>
            <a:chExt cx="1600202" cy="2235749"/>
          </a:xfrm>
        </p:grpSpPr>
        <p:pic>
          <p:nvPicPr>
            <p:cNvPr id="133" name="Google Shape;133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8888" y="5251300"/>
              <a:ext cx="1600200" cy="2096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14"/>
            <p:cNvSpPr txBox="1"/>
            <p:nvPr/>
          </p:nvSpPr>
          <p:spPr>
            <a:xfrm>
              <a:off x="328886" y="7343649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Cecilia Nguyen,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35" name="Google Shape;135;p14"/>
          <p:cNvGrpSpPr/>
          <p:nvPr/>
        </p:nvGrpSpPr>
        <p:grpSpPr>
          <a:xfrm>
            <a:off x="3995248" y="2651179"/>
            <a:ext cx="1600202" cy="2239668"/>
            <a:chOff x="4012198" y="7025588"/>
            <a:chExt cx="1600202" cy="2239668"/>
          </a:xfrm>
        </p:grpSpPr>
        <p:pic>
          <p:nvPicPr>
            <p:cNvPr id="136" name="Google Shape;136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12200" y="7025588"/>
              <a:ext cx="1600200" cy="2096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14"/>
            <p:cNvSpPr txBox="1"/>
            <p:nvPr/>
          </p:nvSpPr>
          <p:spPr>
            <a:xfrm>
              <a:off x="4012198" y="912185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Leo Hilewitz,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38" name="Google Shape;138;p14"/>
          <p:cNvGrpSpPr/>
          <p:nvPr/>
        </p:nvGrpSpPr>
        <p:grpSpPr>
          <a:xfrm>
            <a:off x="2159948" y="7523811"/>
            <a:ext cx="1605027" cy="2239668"/>
            <a:chOff x="4007373" y="4397788"/>
            <a:chExt cx="1605027" cy="2239668"/>
          </a:xfrm>
        </p:grpSpPr>
        <p:pic>
          <p:nvPicPr>
            <p:cNvPr id="139" name="Google Shape;139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12200" y="4397788"/>
              <a:ext cx="1600200" cy="2096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14"/>
            <p:cNvSpPr txBox="1"/>
            <p:nvPr/>
          </p:nvSpPr>
          <p:spPr>
            <a:xfrm>
              <a:off x="4007373" y="649405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Dhuha Mohamed,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41" name="Google Shape;141;p14"/>
          <p:cNvGrpSpPr/>
          <p:nvPr/>
        </p:nvGrpSpPr>
        <p:grpSpPr>
          <a:xfrm>
            <a:off x="3994048" y="7283761"/>
            <a:ext cx="1600201" cy="2479705"/>
            <a:chOff x="5834273" y="2519225"/>
            <a:chExt cx="1600201" cy="2479705"/>
          </a:xfrm>
        </p:grpSpPr>
        <p:pic>
          <p:nvPicPr>
            <p:cNvPr id="142" name="Google Shape;142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834275" y="2519225"/>
              <a:ext cx="1600200" cy="23362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4"/>
            <p:cNvSpPr txBox="1"/>
            <p:nvPr/>
          </p:nvSpPr>
          <p:spPr>
            <a:xfrm>
              <a:off x="5834273" y="4855530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Chris-Ann Richards,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44" name="Google Shape;144;p14"/>
          <p:cNvGrpSpPr/>
          <p:nvPr/>
        </p:nvGrpSpPr>
        <p:grpSpPr>
          <a:xfrm>
            <a:off x="330673" y="8414223"/>
            <a:ext cx="1600202" cy="1349249"/>
            <a:chOff x="328023" y="7868025"/>
            <a:chExt cx="1600202" cy="1349249"/>
          </a:xfrm>
        </p:grpSpPr>
        <p:pic>
          <p:nvPicPr>
            <p:cNvPr id="145" name="Google Shape;145;p1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28025" y="7868025"/>
              <a:ext cx="1600200" cy="12142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14"/>
            <p:cNvSpPr txBox="1"/>
            <p:nvPr/>
          </p:nvSpPr>
          <p:spPr>
            <a:xfrm>
              <a:off x="328023" y="9073874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Hana Jeong,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47" name="Google Shape;147;p14"/>
          <p:cNvGrpSpPr/>
          <p:nvPr/>
        </p:nvGrpSpPr>
        <p:grpSpPr>
          <a:xfrm>
            <a:off x="5823323" y="8410011"/>
            <a:ext cx="1600202" cy="1357680"/>
            <a:chOff x="5856698" y="5136375"/>
            <a:chExt cx="1600202" cy="1357680"/>
          </a:xfrm>
        </p:grpSpPr>
        <p:pic>
          <p:nvPicPr>
            <p:cNvPr id="148" name="Google Shape;148;p1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56700" y="5136375"/>
              <a:ext cx="1600200" cy="12142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14"/>
            <p:cNvSpPr txBox="1"/>
            <p:nvPr/>
          </p:nvSpPr>
          <p:spPr>
            <a:xfrm>
              <a:off x="5856698" y="635065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Chloe Montreuil,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50" name="Google Shape;150;p14"/>
          <p:cNvGrpSpPr/>
          <p:nvPr/>
        </p:nvGrpSpPr>
        <p:grpSpPr>
          <a:xfrm>
            <a:off x="5824523" y="2778786"/>
            <a:ext cx="1600202" cy="1376505"/>
            <a:chOff x="328023" y="342900"/>
            <a:chExt cx="1600202" cy="1376505"/>
          </a:xfrm>
        </p:grpSpPr>
        <p:pic>
          <p:nvPicPr>
            <p:cNvPr id="151" name="Google Shape;151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28025" y="342900"/>
              <a:ext cx="1600201" cy="1233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4"/>
            <p:cNvSpPr txBox="1"/>
            <p:nvPr/>
          </p:nvSpPr>
          <p:spPr>
            <a:xfrm>
              <a:off x="328023" y="157600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Nathan Parks,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53" name="Google Shape;153;p14"/>
          <p:cNvGrpSpPr/>
          <p:nvPr/>
        </p:nvGrpSpPr>
        <p:grpSpPr>
          <a:xfrm>
            <a:off x="5834273" y="342900"/>
            <a:ext cx="1600202" cy="2223655"/>
            <a:chOff x="2167698" y="292425"/>
            <a:chExt cx="1600202" cy="2223655"/>
          </a:xfrm>
        </p:grpSpPr>
        <p:pic>
          <p:nvPicPr>
            <p:cNvPr id="154" name="Google Shape;154;p1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167700" y="292425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14"/>
            <p:cNvSpPr txBox="1"/>
            <p:nvPr/>
          </p:nvSpPr>
          <p:spPr>
            <a:xfrm>
              <a:off x="2167698" y="2372680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Ted Stevens,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56" name="Google Shape;156;p14"/>
          <p:cNvGrpSpPr/>
          <p:nvPr/>
        </p:nvGrpSpPr>
        <p:grpSpPr>
          <a:xfrm>
            <a:off x="2159773" y="5431326"/>
            <a:ext cx="1606402" cy="1771855"/>
            <a:chOff x="321823" y="3916050"/>
            <a:chExt cx="1606402" cy="1771855"/>
          </a:xfrm>
        </p:grpSpPr>
        <p:pic>
          <p:nvPicPr>
            <p:cNvPr id="157" name="Google Shape;157;p1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28025" y="3916050"/>
              <a:ext cx="1600200" cy="1628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14"/>
            <p:cNvSpPr txBox="1"/>
            <p:nvPr/>
          </p:nvSpPr>
          <p:spPr>
            <a:xfrm>
              <a:off x="321823" y="554450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Sophie MacDonald,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59" name="Google Shape;159;p14"/>
          <p:cNvGrpSpPr/>
          <p:nvPr/>
        </p:nvGrpSpPr>
        <p:grpSpPr>
          <a:xfrm>
            <a:off x="3996873" y="342900"/>
            <a:ext cx="1606702" cy="2223655"/>
            <a:chOff x="321523" y="5674400"/>
            <a:chExt cx="1606702" cy="2223655"/>
          </a:xfrm>
        </p:grpSpPr>
        <p:pic>
          <p:nvPicPr>
            <p:cNvPr id="160" name="Google Shape;160;p14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28025" y="5674400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4"/>
            <p:cNvSpPr txBox="1"/>
            <p:nvPr/>
          </p:nvSpPr>
          <p:spPr>
            <a:xfrm>
              <a:off x="321523" y="775465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Yohana Tedla,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3996875" y="4975470"/>
            <a:ext cx="1606698" cy="2223668"/>
            <a:chOff x="2163613" y="6995163"/>
            <a:chExt cx="1606698" cy="2223668"/>
          </a:xfrm>
        </p:grpSpPr>
        <p:pic>
          <p:nvPicPr>
            <p:cNvPr id="163" name="Google Shape;163;p14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2163613" y="6995163"/>
              <a:ext cx="1600200" cy="20802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4"/>
            <p:cNvSpPr txBox="1"/>
            <p:nvPr/>
          </p:nvSpPr>
          <p:spPr>
            <a:xfrm>
              <a:off x="2170111" y="9075430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Rowan Pottie,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65" name="Google Shape;165;p14"/>
          <p:cNvGrpSpPr/>
          <p:nvPr/>
        </p:nvGrpSpPr>
        <p:grpSpPr>
          <a:xfrm>
            <a:off x="2159775" y="2897435"/>
            <a:ext cx="1606398" cy="2213262"/>
            <a:chOff x="2167700" y="4794650"/>
            <a:chExt cx="1606398" cy="2213262"/>
          </a:xfrm>
        </p:grpSpPr>
        <p:pic>
          <p:nvPicPr>
            <p:cNvPr id="166" name="Google Shape;166;p14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2167700" y="4794650"/>
              <a:ext cx="1600200" cy="20802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14"/>
            <p:cNvSpPr txBox="1"/>
            <p:nvPr/>
          </p:nvSpPr>
          <p:spPr>
            <a:xfrm>
              <a:off x="2173898" y="6864512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Gavin Black,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68" name="Google Shape;168;p14"/>
          <p:cNvGrpSpPr/>
          <p:nvPr/>
        </p:nvGrpSpPr>
        <p:grpSpPr>
          <a:xfrm>
            <a:off x="331686" y="5723549"/>
            <a:ext cx="1600203" cy="2228005"/>
            <a:chOff x="2167698" y="2573975"/>
            <a:chExt cx="1600203" cy="2228005"/>
          </a:xfrm>
        </p:grpSpPr>
        <p:pic>
          <p:nvPicPr>
            <p:cNvPr id="169" name="Google Shape;169;p14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2167700" y="2573975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14"/>
            <p:cNvSpPr txBox="1"/>
            <p:nvPr/>
          </p:nvSpPr>
          <p:spPr>
            <a:xfrm>
              <a:off x="2167698" y="4658580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Kaylie Gray,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71" name="Google Shape;171;p14"/>
          <p:cNvGrpSpPr/>
          <p:nvPr/>
        </p:nvGrpSpPr>
        <p:grpSpPr>
          <a:xfrm>
            <a:off x="327248" y="3037224"/>
            <a:ext cx="1603452" cy="2223655"/>
            <a:chOff x="324773" y="1705900"/>
            <a:chExt cx="1603452" cy="2223655"/>
          </a:xfrm>
        </p:grpSpPr>
        <p:pic>
          <p:nvPicPr>
            <p:cNvPr id="172" name="Google Shape;172;p14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28025" y="1705900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p14"/>
            <p:cNvSpPr txBox="1"/>
            <p:nvPr/>
          </p:nvSpPr>
          <p:spPr>
            <a:xfrm>
              <a:off x="324773" y="378615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Elliot Valiant,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74" name="Google Shape;174;p14"/>
          <p:cNvGrpSpPr/>
          <p:nvPr/>
        </p:nvGrpSpPr>
        <p:grpSpPr>
          <a:xfrm>
            <a:off x="5834273" y="4367521"/>
            <a:ext cx="1600202" cy="2242480"/>
            <a:chOff x="8145873" y="2625200"/>
            <a:chExt cx="1600202" cy="2242480"/>
          </a:xfrm>
        </p:grpSpPr>
        <p:pic>
          <p:nvPicPr>
            <p:cNvPr id="175" name="Google Shape;175;p14" title="portrait-Seth Cogswell-Spring 2025-34716.jpg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8145875" y="2625200"/>
              <a:ext cx="1600200" cy="20990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4"/>
            <p:cNvSpPr txBox="1"/>
            <p:nvPr/>
          </p:nvSpPr>
          <p:spPr>
            <a:xfrm>
              <a:off x="8145873" y="4724280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Seth Cogswell,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77" name="Google Shape;177;p14"/>
          <p:cNvGrpSpPr/>
          <p:nvPr/>
        </p:nvGrpSpPr>
        <p:grpSpPr>
          <a:xfrm>
            <a:off x="5834263" y="6822232"/>
            <a:ext cx="1600211" cy="1375549"/>
            <a:chOff x="8793938" y="5489581"/>
            <a:chExt cx="1600211" cy="1375549"/>
          </a:xfrm>
        </p:grpSpPr>
        <p:pic>
          <p:nvPicPr>
            <p:cNvPr id="178" name="Google Shape;178;p14" title="Portrait-Kylee Marryatt-Fall 2025-35082.jpg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8793938" y="5489581"/>
              <a:ext cx="1600201" cy="12321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14"/>
            <p:cNvSpPr txBox="1"/>
            <p:nvPr/>
          </p:nvSpPr>
          <p:spPr>
            <a:xfrm>
              <a:off x="8793948" y="6721730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Kylee Marryatt, Fall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5"/>
          <p:cNvGrpSpPr/>
          <p:nvPr/>
        </p:nvGrpSpPr>
        <p:grpSpPr>
          <a:xfrm>
            <a:off x="2163150" y="5663760"/>
            <a:ext cx="1600211" cy="1376497"/>
            <a:chOff x="5834275" y="342900"/>
            <a:chExt cx="1600211" cy="1376497"/>
          </a:xfrm>
        </p:grpSpPr>
        <p:sp>
          <p:nvSpPr>
            <p:cNvPr id="185" name="Google Shape;185;p15"/>
            <p:cNvSpPr txBox="1"/>
            <p:nvPr/>
          </p:nvSpPr>
          <p:spPr>
            <a:xfrm>
              <a:off x="5834286" y="157599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Eli Webber,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186" name="Google Shape;186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34275" y="342900"/>
              <a:ext cx="1600201" cy="12330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7" name="Google Shape;187;p15"/>
          <p:cNvGrpSpPr/>
          <p:nvPr/>
        </p:nvGrpSpPr>
        <p:grpSpPr>
          <a:xfrm>
            <a:off x="2155223" y="350913"/>
            <a:ext cx="1600203" cy="2223643"/>
            <a:chOff x="3999198" y="3989075"/>
            <a:chExt cx="1600203" cy="2223643"/>
          </a:xfrm>
        </p:grpSpPr>
        <p:pic>
          <p:nvPicPr>
            <p:cNvPr id="188" name="Google Shape;188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9200" y="3989075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15"/>
            <p:cNvSpPr txBox="1"/>
            <p:nvPr/>
          </p:nvSpPr>
          <p:spPr>
            <a:xfrm>
              <a:off x="3999198" y="6069318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Sydney DeMings,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90" name="Google Shape;190;p15"/>
          <p:cNvGrpSpPr/>
          <p:nvPr/>
        </p:nvGrpSpPr>
        <p:grpSpPr>
          <a:xfrm>
            <a:off x="317911" y="3004946"/>
            <a:ext cx="1600202" cy="1376493"/>
            <a:chOff x="5826711" y="-1269850"/>
            <a:chExt cx="1600202" cy="1376493"/>
          </a:xfrm>
        </p:grpSpPr>
        <p:pic>
          <p:nvPicPr>
            <p:cNvPr id="191" name="Google Shape;191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26713" y="-1269850"/>
              <a:ext cx="1600201" cy="1233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p15"/>
            <p:cNvSpPr txBox="1"/>
            <p:nvPr/>
          </p:nvSpPr>
          <p:spPr>
            <a:xfrm>
              <a:off x="5826711" y="-3675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Yvette Lai,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93" name="Google Shape;193;p15"/>
          <p:cNvGrpSpPr/>
          <p:nvPr/>
        </p:nvGrpSpPr>
        <p:grpSpPr>
          <a:xfrm>
            <a:off x="5827886" y="2678489"/>
            <a:ext cx="1600203" cy="2223643"/>
            <a:chOff x="5834273" y="1818225"/>
            <a:chExt cx="1600203" cy="2223643"/>
          </a:xfrm>
        </p:grpSpPr>
        <p:sp>
          <p:nvSpPr>
            <p:cNvPr id="194" name="Google Shape;194;p15"/>
            <p:cNvSpPr txBox="1"/>
            <p:nvPr/>
          </p:nvSpPr>
          <p:spPr>
            <a:xfrm>
              <a:off x="5834273" y="3898468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Greta McLaren,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195" name="Google Shape;195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834275" y="1818225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6" name="Google Shape;196;p15"/>
          <p:cNvGrpSpPr/>
          <p:nvPr/>
        </p:nvGrpSpPr>
        <p:grpSpPr>
          <a:xfrm>
            <a:off x="3999688" y="5099929"/>
            <a:ext cx="1615336" cy="2223643"/>
            <a:chOff x="5819138" y="4342850"/>
            <a:chExt cx="1615336" cy="2223643"/>
          </a:xfrm>
        </p:grpSpPr>
        <p:sp>
          <p:nvSpPr>
            <p:cNvPr id="197" name="Google Shape;197;p15"/>
            <p:cNvSpPr txBox="1"/>
            <p:nvPr/>
          </p:nvSpPr>
          <p:spPr>
            <a:xfrm>
              <a:off x="5834273" y="6423093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Ronan Surette,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198" name="Google Shape;198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819137" y="4342850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15"/>
          <p:cNvGrpSpPr/>
          <p:nvPr/>
        </p:nvGrpSpPr>
        <p:grpSpPr>
          <a:xfrm>
            <a:off x="3992038" y="350913"/>
            <a:ext cx="1600211" cy="2223643"/>
            <a:chOff x="3997813" y="-886400"/>
            <a:chExt cx="1600211" cy="2223643"/>
          </a:xfrm>
        </p:grpSpPr>
        <p:sp>
          <p:nvSpPr>
            <p:cNvPr id="200" name="Google Shape;200;p15"/>
            <p:cNvSpPr txBox="1"/>
            <p:nvPr/>
          </p:nvSpPr>
          <p:spPr>
            <a:xfrm>
              <a:off x="3997823" y="1193843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Brady Nielsen,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201" name="Google Shape;201;p1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997813" y="-886400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15"/>
          <p:cNvGrpSpPr/>
          <p:nvPr/>
        </p:nvGrpSpPr>
        <p:grpSpPr>
          <a:xfrm>
            <a:off x="3993948" y="2725421"/>
            <a:ext cx="1600203" cy="2223643"/>
            <a:chOff x="3997823" y="1428275"/>
            <a:chExt cx="1600203" cy="2223643"/>
          </a:xfrm>
        </p:grpSpPr>
        <p:sp>
          <p:nvSpPr>
            <p:cNvPr id="203" name="Google Shape;203;p15"/>
            <p:cNvSpPr txBox="1"/>
            <p:nvPr/>
          </p:nvSpPr>
          <p:spPr>
            <a:xfrm>
              <a:off x="3997823" y="3508518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Liam Carney,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204" name="Google Shape;204;p1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997825" y="1428275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" name="Google Shape;205;p15"/>
          <p:cNvGrpSpPr/>
          <p:nvPr/>
        </p:nvGrpSpPr>
        <p:grpSpPr>
          <a:xfrm>
            <a:off x="5828886" y="338396"/>
            <a:ext cx="1607777" cy="2248668"/>
            <a:chOff x="2161373" y="-267800"/>
            <a:chExt cx="1607777" cy="2248668"/>
          </a:xfrm>
        </p:grpSpPr>
        <p:sp>
          <p:nvSpPr>
            <p:cNvPr id="206" name="Google Shape;206;p15"/>
            <p:cNvSpPr txBox="1"/>
            <p:nvPr/>
          </p:nvSpPr>
          <p:spPr>
            <a:xfrm>
              <a:off x="2161373" y="1837468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Leeluu Derouchie,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207" name="Google Shape;207;p1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168950" y="-267800"/>
              <a:ext cx="1600200" cy="20962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8" name="Google Shape;208;p15"/>
          <p:cNvGrpSpPr/>
          <p:nvPr/>
        </p:nvGrpSpPr>
        <p:grpSpPr>
          <a:xfrm>
            <a:off x="342900" y="7474438"/>
            <a:ext cx="1618573" cy="2239668"/>
            <a:chOff x="2150575" y="5764375"/>
            <a:chExt cx="1618573" cy="2239668"/>
          </a:xfrm>
        </p:grpSpPr>
        <p:sp>
          <p:nvSpPr>
            <p:cNvPr id="209" name="Google Shape;209;p15"/>
            <p:cNvSpPr txBox="1"/>
            <p:nvPr/>
          </p:nvSpPr>
          <p:spPr>
            <a:xfrm>
              <a:off x="2168948" y="7860643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Neve McGrath,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210" name="Google Shape;210;p1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150575" y="5764375"/>
              <a:ext cx="1600200" cy="20962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1" name="Google Shape;211;p15"/>
          <p:cNvGrpSpPr/>
          <p:nvPr/>
        </p:nvGrpSpPr>
        <p:grpSpPr>
          <a:xfrm>
            <a:off x="317911" y="342900"/>
            <a:ext cx="1600202" cy="2239668"/>
            <a:chOff x="332498" y="106650"/>
            <a:chExt cx="1600202" cy="2239668"/>
          </a:xfrm>
        </p:grpSpPr>
        <p:sp>
          <p:nvSpPr>
            <p:cNvPr id="212" name="Google Shape;212;p15"/>
            <p:cNvSpPr txBox="1"/>
            <p:nvPr/>
          </p:nvSpPr>
          <p:spPr>
            <a:xfrm>
              <a:off x="332498" y="2202918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Usman Arifov,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213" name="Google Shape;213;p15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32500" y="106650"/>
              <a:ext cx="1600200" cy="20962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4" name="Google Shape;214;p15"/>
          <p:cNvGrpSpPr/>
          <p:nvPr/>
        </p:nvGrpSpPr>
        <p:grpSpPr>
          <a:xfrm>
            <a:off x="2156448" y="3007336"/>
            <a:ext cx="1600203" cy="2223643"/>
            <a:chOff x="321698" y="6072100"/>
            <a:chExt cx="1600203" cy="2223643"/>
          </a:xfrm>
        </p:grpSpPr>
        <p:sp>
          <p:nvSpPr>
            <p:cNvPr id="215" name="Google Shape;215;p15"/>
            <p:cNvSpPr txBox="1"/>
            <p:nvPr/>
          </p:nvSpPr>
          <p:spPr>
            <a:xfrm>
              <a:off x="321698" y="8152343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Emma Savoie,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216" name="Google Shape;216;p15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21700" y="6072100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7" name="Google Shape;217;p15"/>
          <p:cNvGrpSpPr/>
          <p:nvPr/>
        </p:nvGrpSpPr>
        <p:grpSpPr>
          <a:xfrm>
            <a:off x="5834273" y="4993557"/>
            <a:ext cx="1600203" cy="2213443"/>
            <a:chOff x="2161373" y="1295075"/>
            <a:chExt cx="1600203" cy="2213443"/>
          </a:xfrm>
        </p:grpSpPr>
        <p:sp>
          <p:nvSpPr>
            <p:cNvPr id="218" name="Google Shape;218;p15"/>
            <p:cNvSpPr txBox="1"/>
            <p:nvPr/>
          </p:nvSpPr>
          <p:spPr>
            <a:xfrm>
              <a:off x="2161373" y="3365118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Lydia Marryatt,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219" name="Google Shape;219;p1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2161375" y="1295075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0" name="Google Shape;220;p15"/>
          <p:cNvGrpSpPr/>
          <p:nvPr/>
        </p:nvGrpSpPr>
        <p:grpSpPr>
          <a:xfrm>
            <a:off x="2166925" y="7473038"/>
            <a:ext cx="1607773" cy="2242468"/>
            <a:chOff x="2161375" y="5845000"/>
            <a:chExt cx="1607773" cy="2242468"/>
          </a:xfrm>
        </p:grpSpPr>
        <p:sp>
          <p:nvSpPr>
            <p:cNvPr id="221" name="Google Shape;221;p15"/>
            <p:cNvSpPr txBox="1"/>
            <p:nvPr/>
          </p:nvSpPr>
          <p:spPr>
            <a:xfrm>
              <a:off x="2168948" y="7944068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Akiyrah Stevenson,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grpSp>
          <p:nvGrpSpPr>
            <p:cNvPr id="222" name="Google Shape;222;p15"/>
            <p:cNvGrpSpPr/>
            <p:nvPr/>
          </p:nvGrpSpPr>
          <p:grpSpPr>
            <a:xfrm>
              <a:off x="2161375" y="5957825"/>
              <a:ext cx="1607773" cy="1363543"/>
              <a:chOff x="2161375" y="5957825"/>
              <a:chExt cx="1607773" cy="1363543"/>
            </a:xfrm>
          </p:grpSpPr>
          <p:sp>
            <p:nvSpPr>
              <p:cNvPr id="223" name="Google Shape;223;p15"/>
              <p:cNvSpPr txBox="1"/>
              <p:nvPr/>
            </p:nvSpPr>
            <p:spPr>
              <a:xfrm>
                <a:off x="2168948" y="7177968"/>
                <a:ext cx="1600200" cy="14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Open Sans Light"/>
                    <a:ea typeface="Open Sans Light"/>
                    <a:cs typeface="Open Sans Light"/>
                    <a:sym typeface="Open Sans Light"/>
                  </a:rPr>
                  <a:t>Sofia Tucker, Fall 2024</a:t>
                </a:r>
                <a:endParaRPr sz="800"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pic>
            <p:nvPicPr>
              <p:cNvPr id="224" name="Google Shape;224;p15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2161375" y="5957825"/>
                <a:ext cx="1600201" cy="12330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5" name="Google Shape;225;p15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2161375" y="5845000"/>
              <a:ext cx="1600200" cy="20990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6" name="Google Shape;226;p15"/>
          <p:cNvGrpSpPr/>
          <p:nvPr/>
        </p:nvGrpSpPr>
        <p:grpSpPr>
          <a:xfrm>
            <a:off x="318511" y="4803817"/>
            <a:ext cx="1602065" cy="2248243"/>
            <a:chOff x="318511" y="4248150"/>
            <a:chExt cx="1602065" cy="2248243"/>
          </a:xfrm>
        </p:grpSpPr>
        <p:sp>
          <p:nvSpPr>
            <p:cNvPr id="227" name="Google Shape;227;p15"/>
            <p:cNvSpPr txBox="1"/>
            <p:nvPr/>
          </p:nvSpPr>
          <p:spPr>
            <a:xfrm>
              <a:off x="318511" y="6352993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Kauthar Green,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228" name="Google Shape;228;p15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20375" y="4248150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9" name="Google Shape;229;p15"/>
          <p:cNvGrpSpPr/>
          <p:nvPr/>
        </p:nvGrpSpPr>
        <p:grpSpPr>
          <a:xfrm>
            <a:off x="4014823" y="7474438"/>
            <a:ext cx="1600202" cy="2239668"/>
            <a:chOff x="4013398" y="7619238"/>
            <a:chExt cx="1600202" cy="2239668"/>
          </a:xfrm>
        </p:grpSpPr>
        <p:pic>
          <p:nvPicPr>
            <p:cNvPr id="230" name="Google Shape;230;p15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4013400" y="7619238"/>
              <a:ext cx="1600200" cy="2096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5"/>
            <p:cNvSpPr txBox="1"/>
            <p:nvPr/>
          </p:nvSpPr>
          <p:spPr>
            <a:xfrm>
              <a:off x="4013398" y="9715505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Ruby Hilewitz,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5827886" y="7298425"/>
            <a:ext cx="1600202" cy="2415680"/>
            <a:chOff x="7814748" y="4721050"/>
            <a:chExt cx="1600202" cy="2415680"/>
          </a:xfrm>
        </p:grpSpPr>
        <p:pic>
          <p:nvPicPr>
            <p:cNvPr id="233" name="Google Shape;233;p15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7814750" y="4721050"/>
              <a:ext cx="1600200" cy="2272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15"/>
            <p:cNvSpPr txBox="1"/>
            <p:nvPr/>
          </p:nvSpPr>
          <p:spPr>
            <a:xfrm>
              <a:off x="7814748" y="6993330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Isaiah Taranza, Spring 2025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16"/>
          <p:cNvGrpSpPr/>
          <p:nvPr/>
        </p:nvGrpSpPr>
        <p:grpSpPr>
          <a:xfrm>
            <a:off x="336086" y="342900"/>
            <a:ext cx="1607001" cy="2233972"/>
            <a:chOff x="336086" y="342900"/>
            <a:chExt cx="1607001" cy="2233972"/>
          </a:xfrm>
        </p:grpSpPr>
        <p:pic>
          <p:nvPicPr>
            <p:cNvPr id="240" name="Google Shape;24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888" y="342900"/>
              <a:ext cx="1600199" cy="20905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1" name="Google Shape;241;p16"/>
            <p:cNvSpPr txBox="1"/>
            <p:nvPr/>
          </p:nvSpPr>
          <p:spPr>
            <a:xfrm>
              <a:off x="336086" y="2433472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Morgan Marks,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42" name="Google Shape;242;p16"/>
          <p:cNvGrpSpPr/>
          <p:nvPr/>
        </p:nvGrpSpPr>
        <p:grpSpPr>
          <a:xfrm>
            <a:off x="2164111" y="342899"/>
            <a:ext cx="1603790" cy="2208522"/>
            <a:chOff x="2164111" y="342899"/>
            <a:chExt cx="1603790" cy="2208522"/>
          </a:xfrm>
        </p:grpSpPr>
        <p:pic>
          <p:nvPicPr>
            <p:cNvPr id="243" name="Google Shape;243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67701" y="342899"/>
              <a:ext cx="1600200" cy="20651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16"/>
            <p:cNvSpPr txBox="1"/>
            <p:nvPr/>
          </p:nvSpPr>
          <p:spPr>
            <a:xfrm>
              <a:off x="2164111" y="2408022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Gabriel Correia,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45" name="Google Shape;245;p16"/>
          <p:cNvGrpSpPr/>
          <p:nvPr/>
        </p:nvGrpSpPr>
        <p:grpSpPr>
          <a:xfrm>
            <a:off x="4000975" y="337500"/>
            <a:ext cx="1600211" cy="2219322"/>
            <a:chOff x="4000975" y="337500"/>
            <a:chExt cx="1600211" cy="2219322"/>
          </a:xfrm>
        </p:grpSpPr>
        <p:pic>
          <p:nvPicPr>
            <p:cNvPr id="246" name="Google Shape;246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00975" y="337500"/>
              <a:ext cx="1600201" cy="20759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16"/>
            <p:cNvSpPr txBox="1"/>
            <p:nvPr/>
          </p:nvSpPr>
          <p:spPr>
            <a:xfrm>
              <a:off x="4000986" y="2413422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Raquel Khoury,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48" name="Google Shape;248;p16"/>
          <p:cNvGrpSpPr/>
          <p:nvPr/>
        </p:nvGrpSpPr>
        <p:grpSpPr>
          <a:xfrm>
            <a:off x="5834246" y="345632"/>
            <a:ext cx="1600215" cy="2220465"/>
            <a:chOff x="5834246" y="345632"/>
            <a:chExt cx="1600215" cy="2220465"/>
          </a:xfrm>
        </p:grpSpPr>
        <p:pic>
          <p:nvPicPr>
            <p:cNvPr id="249" name="Google Shape;249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834246" y="345632"/>
              <a:ext cx="1600201" cy="2077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16"/>
            <p:cNvSpPr txBox="1"/>
            <p:nvPr/>
          </p:nvSpPr>
          <p:spPr>
            <a:xfrm>
              <a:off x="5834261" y="242269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Ella Brimacombe,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51" name="Google Shape;251;p16"/>
          <p:cNvGrpSpPr/>
          <p:nvPr/>
        </p:nvGrpSpPr>
        <p:grpSpPr>
          <a:xfrm>
            <a:off x="334400" y="2740925"/>
            <a:ext cx="1601886" cy="2220479"/>
            <a:chOff x="334400" y="2751892"/>
            <a:chExt cx="1601886" cy="2220479"/>
          </a:xfrm>
        </p:grpSpPr>
        <p:pic>
          <p:nvPicPr>
            <p:cNvPr id="252" name="Google Shape;252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34400" y="2751892"/>
              <a:ext cx="1600201" cy="2077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16"/>
            <p:cNvSpPr txBox="1"/>
            <p:nvPr/>
          </p:nvSpPr>
          <p:spPr>
            <a:xfrm>
              <a:off x="336086" y="4828972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Scarlett Reynolds,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54" name="Google Shape;254;p16"/>
          <p:cNvGrpSpPr/>
          <p:nvPr/>
        </p:nvGrpSpPr>
        <p:grpSpPr>
          <a:xfrm>
            <a:off x="2167700" y="2803421"/>
            <a:ext cx="1601048" cy="1371622"/>
            <a:chOff x="2167700" y="2751900"/>
            <a:chExt cx="1601048" cy="1371622"/>
          </a:xfrm>
        </p:grpSpPr>
        <p:pic>
          <p:nvPicPr>
            <p:cNvPr id="255" name="Google Shape;255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167700" y="2751900"/>
              <a:ext cx="1600200" cy="12282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16"/>
            <p:cNvSpPr txBox="1"/>
            <p:nvPr/>
          </p:nvSpPr>
          <p:spPr>
            <a:xfrm>
              <a:off x="2168548" y="3980122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Lara Calder,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57" name="Google Shape;257;p16"/>
          <p:cNvGrpSpPr/>
          <p:nvPr/>
        </p:nvGrpSpPr>
        <p:grpSpPr>
          <a:xfrm>
            <a:off x="2168125" y="6049900"/>
            <a:ext cx="1600211" cy="1190347"/>
            <a:chOff x="336075" y="5188250"/>
            <a:chExt cx="1600211" cy="1190347"/>
          </a:xfrm>
        </p:grpSpPr>
        <p:pic>
          <p:nvPicPr>
            <p:cNvPr id="258" name="Google Shape;258;p1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36075" y="5188250"/>
              <a:ext cx="1600198" cy="10488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6"/>
            <p:cNvSpPr txBox="1"/>
            <p:nvPr/>
          </p:nvSpPr>
          <p:spPr>
            <a:xfrm>
              <a:off x="336086" y="623519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Sarthak Gade,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60" name="Google Shape;260;p16"/>
          <p:cNvGrpSpPr/>
          <p:nvPr/>
        </p:nvGrpSpPr>
        <p:grpSpPr>
          <a:xfrm>
            <a:off x="2166873" y="4427041"/>
            <a:ext cx="1601856" cy="1370860"/>
            <a:chOff x="3999336" y="2915662"/>
            <a:chExt cx="1601856" cy="1370860"/>
          </a:xfrm>
        </p:grpSpPr>
        <p:pic>
          <p:nvPicPr>
            <p:cNvPr id="261" name="Google Shape;261;p1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000991" y="2915662"/>
              <a:ext cx="1600201" cy="1227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16"/>
            <p:cNvSpPr txBox="1"/>
            <p:nvPr/>
          </p:nvSpPr>
          <p:spPr>
            <a:xfrm>
              <a:off x="3999336" y="4143122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Anita Izadi,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63" name="Google Shape;263;p16"/>
          <p:cNvGrpSpPr/>
          <p:nvPr/>
        </p:nvGrpSpPr>
        <p:grpSpPr>
          <a:xfrm>
            <a:off x="3999336" y="2728749"/>
            <a:ext cx="1600613" cy="2233987"/>
            <a:chOff x="3999336" y="2728749"/>
            <a:chExt cx="1600613" cy="2233987"/>
          </a:xfrm>
        </p:grpSpPr>
        <p:pic>
          <p:nvPicPr>
            <p:cNvPr id="264" name="Google Shape;264;p1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999750" y="2728749"/>
              <a:ext cx="1600199" cy="20905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" name="Google Shape;265;p16"/>
            <p:cNvSpPr txBox="1"/>
            <p:nvPr/>
          </p:nvSpPr>
          <p:spPr>
            <a:xfrm>
              <a:off x="3999336" y="4819336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Nora Sutherland,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66" name="Google Shape;266;p16"/>
          <p:cNvGrpSpPr/>
          <p:nvPr/>
        </p:nvGrpSpPr>
        <p:grpSpPr>
          <a:xfrm>
            <a:off x="3990863" y="7498425"/>
            <a:ext cx="1600211" cy="2208522"/>
            <a:chOff x="3999325" y="4828974"/>
            <a:chExt cx="1600211" cy="2208522"/>
          </a:xfrm>
        </p:grpSpPr>
        <p:pic>
          <p:nvPicPr>
            <p:cNvPr id="267" name="Google Shape;267;p1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999325" y="4828974"/>
              <a:ext cx="1600200" cy="20651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16"/>
            <p:cNvSpPr txBox="1"/>
            <p:nvPr/>
          </p:nvSpPr>
          <p:spPr>
            <a:xfrm>
              <a:off x="3999336" y="689409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Kate Morgan-MacFadyen,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69" name="Google Shape;269;p16"/>
          <p:cNvGrpSpPr/>
          <p:nvPr/>
        </p:nvGrpSpPr>
        <p:grpSpPr>
          <a:xfrm>
            <a:off x="5819088" y="7506575"/>
            <a:ext cx="1606923" cy="2208534"/>
            <a:chOff x="5827588" y="4828963"/>
            <a:chExt cx="1606923" cy="2208534"/>
          </a:xfrm>
        </p:grpSpPr>
        <p:pic>
          <p:nvPicPr>
            <p:cNvPr id="270" name="Google Shape;270;p16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827587" y="4828963"/>
              <a:ext cx="1600200" cy="20651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6"/>
            <p:cNvSpPr txBox="1"/>
            <p:nvPr/>
          </p:nvSpPr>
          <p:spPr>
            <a:xfrm>
              <a:off x="5834311" y="689409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Catherine Fraser,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72" name="Google Shape;272;p16"/>
          <p:cNvGrpSpPr/>
          <p:nvPr/>
        </p:nvGrpSpPr>
        <p:grpSpPr>
          <a:xfrm>
            <a:off x="2162638" y="7492246"/>
            <a:ext cx="1600211" cy="2211497"/>
            <a:chOff x="2171050" y="6754575"/>
            <a:chExt cx="1600211" cy="2211497"/>
          </a:xfrm>
        </p:grpSpPr>
        <p:pic>
          <p:nvPicPr>
            <p:cNvPr id="273" name="Google Shape;273;p16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2171050" y="6754575"/>
              <a:ext cx="1600200" cy="20651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16"/>
            <p:cNvSpPr txBox="1"/>
            <p:nvPr/>
          </p:nvSpPr>
          <p:spPr>
            <a:xfrm>
              <a:off x="2171061" y="8822672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Darnell Upshaw,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75" name="Google Shape;275;p16"/>
          <p:cNvGrpSpPr/>
          <p:nvPr/>
        </p:nvGrpSpPr>
        <p:grpSpPr>
          <a:xfrm>
            <a:off x="337686" y="5125458"/>
            <a:ext cx="1603789" cy="2208512"/>
            <a:chOff x="2164111" y="4334785"/>
            <a:chExt cx="1603789" cy="2208512"/>
          </a:xfrm>
        </p:grpSpPr>
        <p:pic>
          <p:nvPicPr>
            <p:cNvPr id="276" name="Google Shape;276;p16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2167700" y="4334785"/>
              <a:ext cx="1600200" cy="20651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16"/>
            <p:cNvSpPr txBox="1"/>
            <p:nvPr/>
          </p:nvSpPr>
          <p:spPr>
            <a:xfrm>
              <a:off x="2164111" y="639989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Lena Epstein,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78" name="Google Shape;278;p16"/>
          <p:cNvGrpSpPr/>
          <p:nvPr/>
        </p:nvGrpSpPr>
        <p:grpSpPr>
          <a:xfrm>
            <a:off x="334412" y="7498023"/>
            <a:ext cx="1600224" cy="2217474"/>
            <a:chOff x="342887" y="6748598"/>
            <a:chExt cx="1600224" cy="2217474"/>
          </a:xfrm>
        </p:grpSpPr>
        <p:pic>
          <p:nvPicPr>
            <p:cNvPr id="279" name="Google Shape;279;p16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342887" y="6748598"/>
              <a:ext cx="1600201" cy="2077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16"/>
            <p:cNvSpPr txBox="1"/>
            <p:nvPr/>
          </p:nvSpPr>
          <p:spPr>
            <a:xfrm>
              <a:off x="342911" y="8822672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Sasha Kolokolnikov,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281" name="Google Shape;281;p16"/>
          <p:cNvGrpSpPr/>
          <p:nvPr/>
        </p:nvGrpSpPr>
        <p:grpSpPr>
          <a:xfrm>
            <a:off x="3994136" y="5118750"/>
            <a:ext cx="1600203" cy="2223643"/>
            <a:chOff x="2161373" y="-8975"/>
            <a:chExt cx="1600203" cy="2223643"/>
          </a:xfrm>
        </p:grpSpPr>
        <p:sp>
          <p:nvSpPr>
            <p:cNvPr id="282" name="Google Shape;282;p16"/>
            <p:cNvSpPr txBox="1"/>
            <p:nvPr/>
          </p:nvSpPr>
          <p:spPr>
            <a:xfrm>
              <a:off x="2161373" y="2071268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William McLeod,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283" name="Google Shape;283;p16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2161375" y="-8975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4" name="Google Shape;284;p16"/>
          <p:cNvGrpSpPr/>
          <p:nvPr/>
        </p:nvGrpSpPr>
        <p:grpSpPr>
          <a:xfrm>
            <a:off x="9710623" y="2425103"/>
            <a:ext cx="1600203" cy="2221243"/>
            <a:chOff x="324923" y="2424975"/>
            <a:chExt cx="1600203" cy="2221243"/>
          </a:xfrm>
        </p:grpSpPr>
        <p:sp>
          <p:nvSpPr>
            <p:cNvPr id="285" name="Google Shape;285;p16"/>
            <p:cNvSpPr txBox="1"/>
            <p:nvPr/>
          </p:nvSpPr>
          <p:spPr>
            <a:xfrm>
              <a:off x="324923" y="4502818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Taliyah Walter,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286" name="Google Shape;286;p16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24925" y="2424975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7" name="Google Shape;287;p16"/>
          <p:cNvGrpSpPr/>
          <p:nvPr/>
        </p:nvGrpSpPr>
        <p:grpSpPr>
          <a:xfrm>
            <a:off x="5830523" y="5122751"/>
            <a:ext cx="1600203" cy="2217318"/>
            <a:chOff x="321698" y="4775325"/>
            <a:chExt cx="1600203" cy="2217318"/>
          </a:xfrm>
        </p:grpSpPr>
        <p:sp>
          <p:nvSpPr>
            <p:cNvPr id="288" name="Google Shape;288;p16"/>
            <p:cNvSpPr txBox="1"/>
            <p:nvPr/>
          </p:nvSpPr>
          <p:spPr>
            <a:xfrm>
              <a:off x="321698" y="6849243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Shreena Sen,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289" name="Google Shape;289;p16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321700" y="4775325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0" name="Google Shape;290;p16"/>
          <p:cNvGrpSpPr/>
          <p:nvPr/>
        </p:nvGrpSpPr>
        <p:grpSpPr>
          <a:xfrm>
            <a:off x="8536936" y="1512228"/>
            <a:ext cx="1600202" cy="2242468"/>
            <a:chOff x="2161373" y="4342850"/>
            <a:chExt cx="1600202" cy="2242468"/>
          </a:xfrm>
        </p:grpSpPr>
        <p:sp>
          <p:nvSpPr>
            <p:cNvPr id="291" name="Google Shape;291;p16"/>
            <p:cNvSpPr txBox="1"/>
            <p:nvPr/>
          </p:nvSpPr>
          <p:spPr>
            <a:xfrm>
              <a:off x="2161373" y="6441918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Quinn Ryall,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292" name="Google Shape;292;p16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2161375" y="4342850"/>
              <a:ext cx="1600200" cy="20990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3" name="Google Shape;293;p16"/>
          <p:cNvGrpSpPr/>
          <p:nvPr/>
        </p:nvGrpSpPr>
        <p:grpSpPr>
          <a:xfrm>
            <a:off x="5819111" y="2732603"/>
            <a:ext cx="1600203" cy="2223643"/>
            <a:chOff x="2161373" y="3050875"/>
            <a:chExt cx="1600203" cy="2223643"/>
          </a:xfrm>
        </p:grpSpPr>
        <p:sp>
          <p:nvSpPr>
            <p:cNvPr id="294" name="Google Shape;294;p16"/>
            <p:cNvSpPr txBox="1"/>
            <p:nvPr/>
          </p:nvSpPr>
          <p:spPr>
            <a:xfrm>
              <a:off x="2161373" y="5131118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Zachary Dufour, Fall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295" name="Google Shape;295;p16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2161375" y="3050875"/>
              <a:ext cx="1600201" cy="20802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7950" y="12001500"/>
            <a:ext cx="1828798" cy="237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881600" y="11722050"/>
            <a:ext cx="1828800" cy="2397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17"/>
          <p:cNvGrpSpPr/>
          <p:nvPr/>
        </p:nvGrpSpPr>
        <p:grpSpPr>
          <a:xfrm>
            <a:off x="342900" y="8397138"/>
            <a:ext cx="1600211" cy="1319534"/>
            <a:chOff x="342900" y="7652413"/>
            <a:chExt cx="1600211" cy="1319534"/>
          </a:xfrm>
        </p:grpSpPr>
        <p:pic>
          <p:nvPicPr>
            <p:cNvPr id="303" name="Google Shape;303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900" y="7652413"/>
              <a:ext cx="1600200" cy="11761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17"/>
            <p:cNvSpPr txBox="1"/>
            <p:nvPr/>
          </p:nvSpPr>
          <p:spPr>
            <a:xfrm>
              <a:off x="342911" y="882854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Emmy Bickerton,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05" name="Google Shape;305;p17"/>
          <p:cNvGrpSpPr/>
          <p:nvPr/>
        </p:nvGrpSpPr>
        <p:grpSpPr>
          <a:xfrm>
            <a:off x="2171025" y="7487863"/>
            <a:ext cx="1600223" cy="2223647"/>
            <a:chOff x="2171038" y="6748300"/>
            <a:chExt cx="1600223" cy="2223647"/>
          </a:xfrm>
        </p:grpSpPr>
        <p:pic>
          <p:nvPicPr>
            <p:cNvPr id="306" name="Google Shape;306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171038" y="6748300"/>
              <a:ext cx="1600202" cy="2080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17"/>
            <p:cNvSpPr txBox="1"/>
            <p:nvPr/>
          </p:nvSpPr>
          <p:spPr>
            <a:xfrm>
              <a:off x="2171061" y="882854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Sophia Rogers,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08" name="Google Shape;308;p17"/>
          <p:cNvGrpSpPr/>
          <p:nvPr/>
        </p:nvGrpSpPr>
        <p:grpSpPr>
          <a:xfrm>
            <a:off x="342900" y="5705396"/>
            <a:ext cx="1600211" cy="2247659"/>
            <a:chOff x="342900" y="5181038"/>
            <a:chExt cx="1600211" cy="2247659"/>
          </a:xfrm>
        </p:grpSpPr>
        <p:pic>
          <p:nvPicPr>
            <p:cNvPr id="309" name="Google Shape;309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2900" y="5181038"/>
              <a:ext cx="1600200" cy="2104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17"/>
            <p:cNvSpPr txBox="1"/>
            <p:nvPr/>
          </p:nvSpPr>
          <p:spPr>
            <a:xfrm>
              <a:off x="342911" y="728529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Mya Rimmer,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11" name="Google Shape;311;p17"/>
          <p:cNvGrpSpPr/>
          <p:nvPr/>
        </p:nvGrpSpPr>
        <p:grpSpPr>
          <a:xfrm>
            <a:off x="330836" y="3018829"/>
            <a:ext cx="1601978" cy="2242484"/>
            <a:chOff x="330836" y="2759238"/>
            <a:chExt cx="1601978" cy="2242484"/>
          </a:xfrm>
        </p:grpSpPr>
        <p:pic>
          <p:nvPicPr>
            <p:cNvPr id="312" name="Google Shape;312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32613" y="2759238"/>
              <a:ext cx="1600201" cy="20990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17"/>
            <p:cNvSpPr txBox="1"/>
            <p:nvPr/>
          </p:nvSpPr>
          <p:spPr>
            <a:xfrm>
              <a:off x="330836" y="4858322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Ahsan Amir,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14" name="Google Shape;314;p17"/>
          <p:cNvGrpSpPr/>
          <p:nvPr/>
        </p:nvGrpSpPr>
        <p:grpSpPr>
          <a:xfrm>
            <a:off x="330825" y="340263"/>
            <a:ext cx="1600211" cy="2234484"/>
            <a:chOff x="330825" y="340263"/>
            <a:chExt cx="1600211" cy="2234484"/>
          </a:xfrm>
        </p:grpSpPr>
        <p:pic>
          <p:nvPicPr>
            <p:cNvPr id="315" name="Google Shape;315;p1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30825" y="340263"/>
              <a:ext cx="1600200" cy="2096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17"/>
            <p:cNvSpPr txBox="1"/>
            <p:nvPr/>
          </p:nvSpPr>
          <p:spPr>
            <a:xfrm>
              <a:off x="330836" y="243134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Xintang Wang,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17" name="Google Shape;317;p17"/>
          <p:cNvGrpSpPr/>
          <p:nvPr/>
        </p:nvGrpSpPr>
        <p:grpSpPr>
          <a:xfrm>
            <a:off x="2165911" y="350178"/>
            <a:ext cx="1600200" cy="2220644"/>
            <a:chOff x="2165911" y="350178"/>
            <a:chExt cx="1600200" cy="2220644"/>
          </a:xfrm>
        </p:grpSpPr>
        <p:pic>
          <p:nvPicPr>
            <p:cNvPr id="318" name="Google Shape;318;p1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167692" y="350178"/>
              <a:ext cx="1596619" cy="20790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7"/>
            <p:cNvSpPr txBox="1"/>
            <p:nvPr/>
          </p:nvSpPr>
          <p:spPr>
            <a:xfrm>
              <a:off x="2165911" y="2427422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Chloe Taylor,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20" name="Google Shape;320;p17"/>
          <p:cNvGrpSpPr/>
          <p:nvPr/>
        </p:nvGrpSpPr>
        <p:grpSpPr>
          <a:xfrm>
            <a:off x="2165900" y="3008408"/>
            <a:ext cx="1600211" cy="2228722"/>
            <a:chOff x="2165900" y="2647925"/>
            <a:chExt cx="1600211" cy="2228722"/>
          </a:xfrm>
        </p:grpSpPr>
        <p:pic>
          <p:nvPicPr>
            <p:cNvPr id="321" name="Google Shape;321;p1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165900" y="2647925"/>
              <a:ext cx="1600202" cy="2080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Google Shape;322;p17"/>
            <p:cNvSpPr txBox="1"/>
            <p:nvPr/>
          </p:nvSpPr>
          <p:spPr>
            <a:xfrm>
              <a:off x="2165911" y="473324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Olivia Woodill,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23" name="Google Shape;323;p17"/>
          <p:cNvGrpSpPr/>
          <p:nvPr/>
        </p:nvGrpSpPr>
        <p:grpSpPr>
          <a:xfrm>
            <a:off x="2165900" y="5674717"/>
            <a:ext cx="1605348" cy="1375559"/>
            <a:chOff x="2165900" y="5196388"/>
            <a:chExt cx="1605348" cy="1375559"/>
          </a:xfrm>
        </p:grpSpPr>
        <p:pic>
          <p:nvPicPr>
            <p:cNvPr id="324" name="Google Shape;324;p1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165900" y="5196388"/>
              <a:ext cx="1600200" cy="12321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Google Shape;325;p17"/>
            <p:cNvSpPr txBox="1"/>
            <p:nvPr/>
          </p:nvSpPr>
          <p:spPr>
            <a:xfrm>
              <a:off x="2171048" y="642854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Mya Honey,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26" name="Google Shape;326;p17"/>
          <p:cNvGrpSpPr/>
          <p:nvPr/>
        </p:nvGrpSpPr>
        <p:grpSpPr>
          <a:xfrm>
            <a:off x="3999186" y="351975"/>
            <a:ext cx="1600200" cy="2218847"/>
            <a:chOff x="3999186" y="351975"/>
            <a:chExt cx="1600200" cy="2218847"/>
          </a:xfrm>
        </p:grpSpPr>
        <p:pic>
          <p:nvPicPr>
            <p:cNvPr id="327" name="Google Shape;327;p1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000983" y="351975"/>
              <a:ext cx="1596623" cy="20754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p17"/>
            <p:cNvSpPr txBox="1"/>
            <p:nvPr/>
          </p:nvSpPr>
          <p:spPr>
            <a:xfrm>
              <a:off x="3999186" y="2427422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Arik Arik,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29" name="Google Shape;329;p17"/>
          <p:cNvGrpSpPr/>
          <p:nvPr/>
        </p:nvGrpSpPr>
        <p:grpSpPr>
          <a:xfrm>
            <a:off x="5832461" y="350238"/>
            <a:ext cx="1600200" cy="2220584"/>
            <a:chOff x="5832461" y="350238"/>
            <a:chExt cx="1600200" cy="2220584"/>
          </a:xfrm>
        </p:grpSpPr>
        <p:pic>
          <p:nvPicPr>
            <p:cNvPr id="330" name="Google Shape;330;p1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834275" y="350238"/>
              <a:ext cx="1596625" cy="2078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7"/>
            <p:cNvSpPr txBox="1"/>
            <p:nvPr/>
          </p:nvSpPr>
          <p:spPr>
            <a:xfrm>
              <a:off x="5832461" y="2427422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Mariah Wentzell,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32" name="Google Shape;332;p17"/>
          <p:cNvGrpSpPr/>
          <p:nvPr/>
        </p:nvGrpSpPr>
        <p:grpSpPr>
          <a:xfrm>
            <a:off x="3999175" y="2759166"/>
            <a:ext cx="1600211" cy="2263197"/>
            <a:chOff x="3999175" y="2635913"/>
            <a:chExt cx="1600211" cy="2263197"/>
          </a:xfrm>
        </p:grpSpPr>
        <p:pic>
          <p:nvPicPr>
            <p:cNvPr id="333" name="Google Shape;333;p17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999175" y="2635913"/>
              <a:ext cx="1600200" cy="2104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4" name="Google Shape;334;p17"/>
            <p:cNvSpPr txBox="1"/>
            <p:nvPr/>
          </p:nvSpPr>
          <p:spPr>
            <a:xfrm>
              <a:off x="3999186" y="4755709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Matt Inkpen,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35" name="Google Shape;335;p17"/>
          <p:cNvGrpSpPr/>
          <p:nvPr/>
        </p:nvGrpSpPr>
        <p:grpSpPr>
          <a:xfrm>
            <a:off x="5832453" y="2714913"/>
            <a:ext cx="1600208" cy="2226347"/>
            <a:chOff x="5832453" y="2650313"/>
            <a:chExt cx="1600208" cy="2226347"/>
          </a:xfrm>
        </p:grpSpPr>
        <p:pic>
          <p:nvPicPr>
            <p:cNvPr id="336" name="Google Shape;336;p17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5832453" y="2650313"/>
              <a:ext cx="1596621" cy="20754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7" name="Google Shape;337;p17"/>
            <p:cNvSpPr txBox="1"/>
            <p:nvPr/>
          </p:nvSpPr>
          <p:spPr>
            <a:xfrm>
              <a:off x="5832461" y="4733259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Carter Jecks,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38" name="Google Shape;338;p17"/>
          <p:cNvGrpSpPr/>
          <p:nvPr/>
        </p:nvGrpSpPr>
        <p:grpSpPr>
          <a:xfrm>
            <a:off x="3999175" y="5210707"/>
            <a:ext cx="1602786" cy="2090964"/>
            <a:chOff x="3999175" y="4948670"/>
            <a:chExt cx="1602786" cy="2090964"/>
          </a:xfrm>
        </p:grpSpPr>
        <p:pic>
          <p:nvPicPr>
            <p:cNvPr id="339" name="Google Shape;339;p17"/>
            <p:cNvPicPr preferRelativeResize="0"/>
            <p:nvPr/>
          </p:nvPicPr>
          <p:blipFill rotWithShape="1">
            <a:blip r:embed="rId17">
              <a:alphaModFix/>
            </a:blip>
            <a:srcRect b="8251" l="5588" r="5845" t="9485"/>
            <a:stretch/>
          </p:blipFill>
          <p:spPr>
            <a:xfrm>
              <a:off x="3999175" y="4948670"/>
              <a:ext cx="1600200" cy="1949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17"/>
            <p:cNvSpPr txBox="1"/>
            <p:nvPr/>
          </p:nvSpPr>
          <p:spPr>
            <a:xfrm>
              <a:off x="4001761" y="6896234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Gaelle Bousquet,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41" name="Google Shape;341;p17"/>
          <p:cNvGrpSpPr/>
          <p:nvPr/>
        </p:nvGrpSpPr>
        <p:grpSpPr>
          <a:xfrm>
            <a:off x="5832450" y="5085350"/>
            <a:ext cx="1600211" cy="2253259"/>
            <a:chOff x="5832450" y="4929225"/>
            <a:chExt cx="1600211" cy="2253259"/>
          </a:xfrm>
        </p:grpSpPr>
        <p:pic>
          <p:nvPicPr>
            <p:cNvPr id="342" name="Google Shape;342;p17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5832450" y="4929225"/>
              <a:ext cx="1600200" cy="2096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17"/>
            <p:cNvSpPr txBox="1"/>
            <p:nvPr/>
          </p:nvSpPr>
          <p:spPr>
            <a:xfrm>
              <a:off x="5832461" y="7039084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Lily Campbell,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44" name="Google Shape;344;p17"/>
          <p:cNvGrpSpPr/>
          <p:nvPr/>
        </p:nvGrpSpPr>
        <p:grpSpPr>
          <a:xfrm>
            <a:off x="3999186" y="7490016"/>
            <a:ext cx="1600215" cy="2219331"/>
            <a:chOff x="3999186" y="7274216"/>
            <a:chExt cx="1600215" cy="2219331"/>
          </a:xfrm>
        </p:grpSpPr>
        <p:pic>
          <p:nvPicPr>
            <p:cNvPr id="345" name="Google Shape;345;p17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3999200" y="7274216"/>
              <a:ext cx="1600201" cy="20759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p17"/>
            <p:cNvSpPr txBox="1"/>
            <p:nvPr/>
          </p:nvSpPr>
          <p:spPr>
            <a:xfrm>
              <a:off x="3999186" y="935014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Opemipo Ajetomobi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47" name="Google Shape;347;p17"/>
          <p:cNvGrpSpPr/>
          <p:nvPr/>
        </p:nvGrpSpPr>
        <p:grpSpPr>
          <a:xfrm>
            <a:off x="5827325" y="7482701"/>
            <a:ext cx="1600211" cy="2233972"/>
            <a:chOff x="5827350" y="7338525"/>
            <a:chExt cx="1600211" cy="2233972"/>
          </a:xfrm>
        </p:grpSpPr>
        <p:pic>
          <p:nvPicPr>
            <p:cNvPr id="348" name="Google Shape;348;p17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5827350" y="7338525"/>
              <a:ext cx="1600199" cy="20905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p17"/>
            <p:cNvSpPr txBox="1"/>
            <p:nvPr/>
          </p:nvSpPr>
          <p:spPr>
            <a:xfrm>
              <a:off x="5827361" y="9429097"/>
              <a:ext cx="16002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Joshua Richardson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Spring 2024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oogle Shape;354;p18"/>
          <p:cNvGrpSpPr/>
          <p:nvPr/>
        </p:nvGrpSpPr>
        <p:grpSpPr>
          <a:xfrm>
            <a:off x="5374125" y="345000"/>
            <a:ext cx="2057401" cy="2835100"/>
            <a:chOff x="5374125" y="345000"/>
            <a:chExt cx="2057401" cy="2835100"/>
          </a:xfrm>
        </p:grpSpPr>
        <p:pic>
          <p:nvPicPr>
            <p:cNvPr id="355" name="Google Shape;355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74125" y="345000"/>
              <a:ext cx="2057401" cy="26916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18"/>
            <p:cNvSpPr txBox="1"/>
            <p:nvPr/>
          </p:nvSpPr>
          <p:spPr>
            <a:xfrm>
              <a:off x="5374125" y="3036700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Sophia Falle, Spring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57" name="Google Shape;357;p18"/>
          <p:cNvGrpSpPr/>
          <p:nvPr/>
        </p:nvGrpSpPr>
        <p:grpSpPr>
          <a:xfrm>
            <a:off x="2854263" y="347463"/>
            <a:ext cx="2057400" cy="2828413"/>
            <a:chOff x="2918975" y="348338"/>
            <a:chExt cx="2057400" cy="2828413"/>
          </a:xfrm>
        </p:grpSpPr>
        <p:pic>
          <p:nvPicPr>
            <p:cNvPr id="358" name="Google Shape;358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18975" y="348338"/>
              <a:ext cx="2057399" cy="26850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p18"/>
            <p:cNvSpPr txBox="1"/>
            <p:nvPr/>
          </p:nvSpPr>
          <p:spPr>
            <a:xfrm>
              <a:off x="2918975" y="3033350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Max Seale, Spring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60" name="Google Shape;360;p18"/>
          <p:cNvGrpSpPr/>
          <p:nvPr/>
        </p:nvGrpSpPr>
        <p:grpSpPr>
          <a:xfrm>
            <a:off x="334400" y="342900"/>
            <a:ext cx="2057400" cy="2833850"/>
            <a:chOff x="334400" y="342900"/>
            <a:chExt cx="2057400" cy="2833850"/>
          </a:xfrm>
        </p:grpSpPr>
        <p:pic>
          <p:nvPicPr>
            <p:cNvPr id="361" name="Google Shape;361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4400" y="342900"/>
              <a:ext cx="2057400" cy="2695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Google Shape;362;p18"/>
            <p:cNvSpPr txBox="1"/>
            <p:nvPr/>
          </p:nvSpPr>
          <p:spPr>
            <a:xfrm>
              <a:off x="334400" y="3033350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Mica Paul, Spring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63" name="Google Shape;363;p18"/>
          <p:cNvGrpSpPr/>
          <p:nvPr/>
        </p:nvGrpSpPr>
        <p:grpSpPr>
          <a:xfrm>
            <a:off x="2854262" y="3613035"/>
            <a:ext cx="2057401" cy="2835165"/>
            <a:chOff x="2918975" y="3205710"/>
            <a:chExt cx="2057401" cy="2835165"/>
          </a:xfrm>
        </p:grpSpPr>
        <p:pic>
          <p:nvPicPr>
            <p:cNvPr id="364" name="Google Shape;364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918975" y="3205710"/>
              <a:ext cx="2057401" cy="26917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Google Shape;365;p18"/>
            <p:cNvSpPr txBox="1"/>
            <p:nvPr/>
          </p:nvSpPr>
          <p:spPr>
            <a:xfrm>
              <a:off x="2918975" y="5897475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Johnylah James, Spring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66" name="Google Shape;366;p18"/>
          <p:cNvGrpSpPr/>
          <p:nvPr/>
        </p:nvGrpSpPr>
        <p:grpSpPr>
          <a:xfrm>
            <a:off x="2859063" y="6885361"/>
            <a:ext cx="2057413" cy="2827372"/>
            <a:chOff x="2918963" y="6182088"/>
            <a:chExt cx="2057413" cy="2827372"/>
          </a:xfrm>
        </p:grpSpPr>
        <p:pic>
          <p:nvPicPr>
            <p:cNvPr id="367" name="Google Shape;367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918963" y="6182088"/>
              <a:ext cx="2057401" cy="2674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8" name="Google Shape;368;p18"/>
            <p:cNvSpPr txBox="1"/>
            <p:nvPr/>
          </p:nvSpPr>
          <p:spPr>
            <a:xfrm>
              <a:off x="2918975" y="8866059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Alexa Maillet, Spring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69" name="Google Shape;369;p18"/>
          <p:cNvGrpSpPr/>
          <p:nvPr/>
        </p:nvGrpSpPr>
        <p:grpSpPr>
          <a:xfrm>
            <a:off x="342900" y="6882598"/>
            <a:ext cx="2057400" cy="2832909"/>
            <a:chOff x="463825" y="6182088"/>
            <a:chExt cx="2057400" cy="2832909"/>
          </a:xfrm>
        </p:grpSpPr>
        <p:pic>
          <p:nvPicPr>
            <p:cNvPr id="370" name="Google Shape;370;p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63825" y="6182087"/>
              <a:ext cx="2057399" cy="26839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18"/>
            <p:cNvSpPr txBox="1"/>
            <p:nvPr/>
          </p:nvSpPr>
          <p:spPr>
            <a:xfrm>
              <a:off x="463825" y="8871597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Lexy Berry, Spring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72" name="Google Shape;372;p18"/>
          <p:cNvGrpSpPr/>
          <p:nvPr/>
        </p:nvGrpSpPr>
        <p:grpSpPr>
          <a:xfrm>
            <a:off x="5374113" y="3613296"/>
            <a:ext cx="2057413" cy="2833250"/>
            <a:chOff x="5374113" y="3278950"/>
            <a:chExt cx="2057413" cy="2833250"/>
          </a:xfrm>
        </p:grpSpPr>
        <p:pic>
          <p:nvPicPr>
            <p:cNvPr id="373" name="Google Shape;373;p1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374113" y="3278950"/>
              <a:ext cx="2057401" cy="2689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4" name="Google Shape;374;p18"/>
            <p:cNvSpPr txBox="1"/>
            <p:nvPr/>
          </p:nvSpPr>
          <p:spPr>
            <a:xfrm>
              <a:off x="5374125" y="5968800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Elle Langley, Spring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75" name="Google Shape;375;p18"/>
          <p:cNvGrpSpPr/>
          <p:nvPr/>
        </p:nvGrpSpPr>
        <p:grpSpPr>
          <a:xfrm>
            <a:off x="334400" y="3612085"/>
            <a:ext cx="2057401" cy="2835178"/>
            <a:chOff x="334400" y="3205698"/>
            <a:chExt cx="2057401" cy="2835178"/>
          </a:xfrm>
        </p:grpSpPr>
        <p:pic>
          <p:nvPicPr>
            <p:cNvPr id="376" name="Google Shape;376;p1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34400" y="3205697"/>
              <a:ext cx="2057401" cy="26917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18"/>
            <p:cNvSpPr txBox="1"/>
            <p:nvPr/>
          </p:nvSpPr>
          <p:spPr>
            <a:xfrm>
              <a:off x="334400" y="5897475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Reid Gillis, Spring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78" name="Google Shape;378;p18"/>
          <p:cNvGrpSpPr/>
          <p:nvPr/>
        </p:nvGrpSpPr>
        <p:grpSpPr>
          <a:xfrm>
            <a:off x="5375260" y="6879741"/>
            <a:ext cx="2057426" cy="2838618"/>
            <a:chOff x="5374125" y="6211054"/>
            <a:chExt cx="2057426" cy="2838618"/>
          </a:xfrm>
        </p:grpSpPr>
        <p:pic>
          <p:nvPicPr>
            <p:cNvPr id="379" name="Google Shape;379;p1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374125" y="6211054"/>
              <a:ext cx="2057426" cy="26952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18"/>
            <p:cNvSpPr txBox="1"/>
            <p:nvPr/>
          </p:nvSpPr>
          <p:spPr>
            <a:xfrm>
              <a:off x="5374136" y="8906272"/>
              <a:ext cx="19476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Andel Brown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901" y="6877618"/>
            <a:ext cx="2057401" cy="26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0154" y="6871470"/>
            <a:ext cx="2057400" cy="27097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7" name="Google Shape;387;p19"/>
          <p:cNvGrpSpPr/>
          <p:nvPr/>
        </p:nvGrpSpPr>
        <p:grpSpPr>
          <a:xfrm>
            <a:off x="344007" y="342900"/>
            <a:ext cx="2057400" cy="2827200"/>
            <a:chOff x="334400" y="342900"/>
            <a:chExt cx="2057400" cy="2827200"/>
          </a:xfrm>
        </p:grpSpPr>
        <p:pic>
          <p:nvPicPr>
            <p:cNvPr id="388" name="Google Shape;38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4400" y="342900"/>
              <a:ext cx="2057399" cy="26837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19"/>
            <p:cNvSpPr txBox="1"/>
            <p:nvPr/>
          </p:nvSpPr>
          <p:spPr>
            <a:xfrm>
              <a:off x="334400" y="3026700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Lena Ubani, Fall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390" name="Google Shape;390;p19"/>
          <p:cNvSpPr txBox="1"/>
          <p:nvPr/>
        </p:nvSpPr>
        <p:spPr>
          <a:xfrm>
            <a:off x="334423" y="9572097"/>
            <a:ext cx="2148900" cy="14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 Light"/>
                <a:ea typeface="Open Sans Light"/>
                <a:cs typeface="Open Sans Light"/>
                <a:sym typeface="Open Sans Light"/>
              </a:rPr>
              <a:t>Leelah Makhoul, Fall 2022</a:t>
            </a:r>
            <a:endParaRPr sz="8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91" name="Google Shape;391;p19"/>
          <p:cNvSpPr txBox="1"/>
          <p:nvPr/>
        </p:nvSpPr>
        <p:spPr>
          <a:xfrm>
            <a:off x="2854286" y="9572097"/>
            <a:ext cx="2148900" cy="14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 Light"/>
                <a:ea typeface="Open Sans Light"/>
                <a:cs typeface="Open Sans Light"/>
                <a:sym typeface="Open Sans Light"/>
              </a:rPr>
              <a:t>Drew Gooding, Fall 2022</a:t>
            </a:r>
            <a:endParaRPr sz="8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392" name="Google Shape;392;p19"/>
          <p:cNvGrpSpPr/>
          <p:nvPr/>
        </p:nvGrpSpPr>
        <p:grpSpPr>
          <a:xfrm>
            <a:off x="5374123" y="349400"/>
            <a:ext cx="2057402" cy="2852298"/>
            <a:chOff x="5374123" y="349400"/>
            <a:chExt cx="2057402" cy="2852298"/>
          </a:xfrm>
        </p:grpSpPr>
        <p:pic>
          <p:nvPicPr>
            <p:cNvPr id="393" name="Google Shape;393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74123" y="349400"/>
              <a:ext cx="2057400" cy="27089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19"/>
            <p:cNvSpPr txBox="1"/>
            <p:nvPr/>
          </p:nvSpPr>
          <p:spPr>
            <a:xfrm>
              <a:off x="5374125" y="3058298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Tyler Lafitte, Fall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95" name="Google Shape;395;p19"/>
          <p:cNvGrpSpPr/>
          <p:nvPr/>
        </p:nvGrpSpPr>
        <p:grpSpPr>
          <a:xfrm>
            <a:off x="5374125" y="3631019"/>
            <a:ext cx="2057400" cy="2831751"/>
            <a:chOff x="5374125" y="3640886"/>
            <a:chExt cx="2057400" cy="2831751"/>
          </a:xfrm>
        </p:grpSpPr>
        <p:pic>
          <p:nvPicPr>
            <p:cNvPr id="396" name="Google Shape;396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74126" y="3640886"/>
              <a:ext cx="2057398" cy="26883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" name="Google Shape;397;p19"/>
            <p:cNvSpPr txBox="1"/>
            <p:nvPr/>
          </p:nvSpPr>
          <p:spPr>
            <a:xfrm>
              <a:off x="5374125" y="6329237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Cecily Harnum, Fall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398" name="Google Shape;398;p19"/>
          <p:cNvGrpSpPr/>
          <p:nvPr/>
        </p:nvGrpSpPr>
        <p:grpSpPr>
          <a:xfrm>
            <a:off x="2854263" y="3613957"/>
            <a:ext cx="2064193" cy="2829459"/>
            <a:chOff x="2854263" y="3614192"/>
            <a:chExt cx="2064193" cy="2829459"/>
          </a:xfrm>
        </p:grpSpPr>
        <p:pic>
          <p:nvPicPr>
            <p:cNvPr id="399" name="Google Shape;399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861054" y="3614192"/>
              <a:ext cx="2057401" cy="2686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19"/>
            <p:cNvSpPr txBox="1"/>
            <p:nvPr/>
          </p:nvSpPr>
          <p:spPr>
            <a:xfrm>
              <a:off x="2854263" y="6300251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Parker Smith, Fall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401" name="Google Shape;401;p19"/>
          <p:cNvGrpSpPr/>
          <p:nvPr/>
        </p:nvGrpSpPr>
        <p:grpSpPr>
          <a:xfrm>
            <a:off x="2854263" y="346006"/>
            <a:ext cx="2057407" cy="2839896"/>
            <a:chOff x="2854263" y="355613"/>
            <a:chExt cx="2057407" cy="2839896"/>
          </a:xfrm>
        </p:grpSpPr>
        <p:sp>
          <p:nvSpPr>
            <p:cNvPr id="402" name="Google Shape;402;p19"/>
            <p:cNvSpPr txBox="1"/>
            <p:nvPr/>
          </p:nvSpPr>
          <p:spPr>
            <a:xfrm>
              <a:off x="2854263" y="3052109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Erin Kells, Fall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03" name="Google Shape;403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854268" y="355613"/>
              <a:ext cx="2057401" cy="26964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4" name="Google Shape;404;p19"/>
          <p:cNvGrpSpPr/>
          <p:nvPr/>
        </p:nvGrpSpPr>
        <p:grpSpPr>
          <a:xfrm>
            <a:off x="333294" y="4073045"/>
            <a:ext cx="2306824" cy="1901628"/>
            <a:chOff x="342900" y="3668647"/>
            <a:chExt cx="2306824" cy="1901628"/>
          </a:xfrm>
        </p:grpSpPr>
        <p:sp>
          <p:nvSpPr>
            <p:cNvPr id="405" name="Google Shape;405;p19"/>
            <p:cNvSpPr txBox="1"/>
            <p:nvPr/>
          </p:nvSpPr>
          <p:spPr>
            <a:xfrm>
              <a:off x="347975" y="5426875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Siyun Lee, Fall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06" name="Google Shape;406;p1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42900" y="3668647"/>
              <a:ext cx="2306824" cy="17582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7" name="Google Shape;407;p19"/>
          <p:cNvGrpSpPr/>
          <p:nvPr/>
        </p:nvGrpSpPr>
        <p:grpSpPr>
          <a:xfrm>
            <a:off x="5374125" y="6892090"/>
            <a:ext cx="2057401" cy="2842624"/>
            <a:chOff x="5374125" y="6892090"/>
            <a:chExt cx="2057401" cy="2842624"/>
          </a:xfrm>
        </p:grpSpPr>
        <p:pic>
          <p:nvPicPr>
            <p:cNvPr id="408" name="Google Shape;408;p1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374125" y="6892090"/>
              <a:ext cx="2057401" cy="26904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9" name="Google Shape;409;p19"/>
            <p:cNvSpPr txBox="1"/>
            <p:nvPr/>
          </p:nvSpPr>
          <p:spPr>
            <a:xfrm>
              <a:off x="5374125" y="9591314"/>
              <a:ext cx="20574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Kokheb Tesfatsion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Spring 2023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414;p20"/>
          <p:cNvGrpSpPr/>
          <p:nvPr/>
        </p:nvGrpSpPr>
        <p:grpSpPr>
          <a:xfrm>
            <a:off x="5374123" y="3914783"/>
            <a:ext cx="2057409" cy="2805609"/>
            <a:chOff x="5374123" y="3197363"/>
            <a:chExt cx="2057409" cy="2805609"/>
          </a:xfrm>
        </p:grpSpPr>
        <p:pic>
          <p:nvPicPr>
            <p:cNvPr id="415" name="Google Shape;415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74131" y="3197363"/>
              <a:ext cx="2057401" cy="2682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6" name="Google Shape;416;p20"/>
            <p:cNvSpPr txBox="1"/>
            <p:nvPr/>
          </p:nvSpPr>
          <p:spPr>
            <a:xfrm>
              <a:off x="5374123" y="5862572"/>
              <a:ext cx="20574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Zhihao Di, Spring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417" name="Google Shape;417;p20"/>
          <p:cNvGrpSpPr/>
          <p:nvPr/>
        </p:nvGrpSpPr>
        <p:grpSpPr>
          <a:xfrm>
            <a:off x="347973" y="6883888"/>
            <a:ext cx="2057401" cy="2831609"/>
            <a:chOff x="347973" y="6137163"/>
            <a:chExt cx="2057401" cy="2831609"/>
          </a:xfrm>
        </p:grpSpPr>
        <p:pic>
          <p:nvPicPr>
            <p:cNvPr id="418" name="Google Shape;418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7975" y="6137162"/>
              <a:ext cx="2057400" cy="2673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20"/>
            <p:cNvSpPr txBox="1"/>
            <p:nvPr/>
          </p:nvSpPr>
          <p:spPr>
            <a:xfrm>
              <a:off x="347973" y="8828372"/>
              <a:ext cx="20574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Amebe Ngei, Spring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420" name="Google Shape;420;p20"/>
          <p:cNvGrpSpPr/>
          <p:nvPr/>
        </p:nvGrpSpPr>
        <p:grpSpPr>
          <a:xfrm>
            <a:off x="2843215" y="3655917"/>
            <a:ext cx="2071683" cy="2980902"/>
            <a:chOff x="2843215" y="3197370"/>
            <a:chExt cx="2071683" cy="2980902"/>
          </a:xfrm>
        </p:grpSpPr>
        <p:pic>
          <p:nvPicPr>
            <p:cNvPr id="421" name="Google Shape;421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43215" y="3197370"/>
              <a:ext cx="2057399" cy="28888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20"/>
            <p:cNvSpPr txBox="1"/>
            <p:nvPr/>
          </p:nvSpPr>
          <p:spPr>
            <a:xfrm>
              <a:off x="2857498" y="6037872"/>
              <a:ext cx="20574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Debbie Belachew, Spring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423" name="Google Shape;423;p20"/>
          <p:cNvGrpSpPr/>
          <p:nvPr/>
        </p:nvGrpSpPr>
        <p:grpSpPr>
          <a:xfrm>
            <a:off x="347973" y="3616980"/>
            <a:ext cx="2057404" cy="2805225"/>
            <a:chOff x="347973" y="3313822"/>
            <a:chExt cx="2057404" cy="2805225"/>
          </a:xfrm>
        </p:grpSpPr>
        <p:pic>
          <p:nvPicPr>
            <p:cNvPr id="424" name="Google Shape;424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7977" y="3313822"/>
              <a:ext cx="2057400" cy="2664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5" name="Google Shape;425;p20"/>
            <p:cNvSpPr txBox="1"/>
            <p:nvPr/>
          </p:nvSpPr>
          <p:spPr>
            <a:xfrm>
              <a:off x="347973" y="5978647"/>
              <a:ext cx="20574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Olivia Sullivan Newhook, Spring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426" name="Google Shape;426;p20"/>
          <p:cNvGrpSpPr/>
          <p:nvPr/>
        </p:nvGrpSpPr>
        <p:grpSpPr>
          <a:xfrm>
            <a:off x="5367023" y="348463"/>
            <a:ext cx="2064501" cy="2805334"/>
            <a:chOff x="5367023" y="348463"/>
            <a:chExt cx="2064501" cy="2805334"/>
          </a:xfrm>
        </p:grpSpPr>
        <p:pic>
          <p:nvPicPr>
            <p:cNvPr id="427" name="Google Shape;427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74125" y="348462"/>
              <a:ext cx="2057399" cy="26664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20"/>
            <p:cNvSpPr txBox="1"/>
            <p:nvPr/>
          </p:nvSpPr>
          <p:spPr>
            <a:xfrm>
              <a:off x="5367023" y="3013397"/>
              <a:ext cx="20574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Brennan Murphy, Spring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429" name="Google Shape;429;p20"/>
          <p:cNvGrpSpPr/>
          <p:nvPr/>
        </p:nvGrpSpPr>
        <p:grpSpPr>
          <a:xfrm>
            <a:off x="2843215" y="342897"/>
            <a:ext cx="2071683" cy="2810900"/>
            <a:chOff x="2843215" y="342897"/>
            <a:chExt cx="2071683" cy="2810900"/>
          </a:xfrm>
        </p:grpSpPr>
        <p:pic>
          <p:nvPicPr>
            <p:cNvPr id="430" name="Google Shape;430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843215" y="342897"/>
              <a:ext cx="2057400" cy="26775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1" name="Google Shape;431;p20"/>
            <p:cNvSpPr txBox="1"/>
            <p:nvPr/>
          </p:nvSpPr>
          <p:spPr>
            <a:xfrm>
              <a:off x="2857498" y="3013397"/>
              <a:ext cx="20574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Mychal Sullivan, Spring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432" name="Google Shape;432;p20"/>
          <p:cNvGrpSpPr/>
          <p:nvPr/>
        </p:nvGrpSpPr>
        <p:grpSpPr>
          <a:xfrm>
            <a:off x="347973" y="342897"/>
            <a:ext cx="2057406" cy="2812400"/>
            <a:chOff x="347973" y="342897"/>
            <a:chExt cx="2057406" cy="2812400"/>
          </a:xfrm>
        </p:grpSpPr>
        <p:pic>
          <p:nvPicPr>
            <p:cNvPr id="433" name="Google Shape;433;p2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47978" y="342897"/>
              <a:ext cx="2057401" cy="26775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4" name="Google Shape;434;p20"/>
            <p:cNvSpPr txBox="1"/>
            <p:nvPr/>
          </p:nvSpPr>
          <p:spPr>
            <a:xfrm>
              <a:off x="347973" y="3014897"/>
              <a:ext cx="20574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Jace Barrett, Spring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435" name="Google Shape;435;p20"/>
          <p:cNvGrpSpPr/>
          <p:nvPr/>
        </p:nvGrpSpPr>
        <p:grpSpPr>
          <a:xfrm>
            <a:off x="2861048" y="7138938"/>
            <a:ext cx="2057401" cy="2571872"/>
            <a:chOff x="2857498" y="6263150"/>
            <a:chExt cx="2057401" cy="2571872"/>
          </a:xfrm>
        </p:grpSpPr>
        <p:sp>
          <p:nvSpPr>
            <p:cNvPr id="436" name="Google Shape;436;p20"/>
            <p:cNvSpPr txBox="1"/>
            <p:nvPr/>
          </p:nvSpPr>
          <p:spPr>
            <a:xfrm>
              <a:off x="2857498" y="8694622"/>
              <a:ext cx="20574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Airon Miko Ortega, Spring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37" name="Google Shape;437;p20"/>
            <p:cNvPicPr preferRelativeResize="0"/>
            <p:nvPr/>
          </p:nvPicPr>
          <p:blipFill rotWithShape="1">
            <a:blip r:embed="rId10">
              <a:alphaModFix/>
            </a:blip>
            <a:srcRect b="0" l="0" r="0" t="8817"/>
            <a:stretch/>
          </p:blipFill>
          <p:spPr>
            <a:xfrm>
              <a:off x="2857500" y="6263150"/>
              <a:ext cx="2057399" cy="24314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8" name="Google Shape;438;p20"/>
          <p:cNvGrpSpPr/>
          <p:nvPr/>
        </p:nvGrpSpPr>
        <p:grpSpPr>
          <a:xfrm>
            <a:off x="5324823" y="7481378"/>
            <a:ext cx="2148903" cy="1780044"/>
            <a:chOff x="5374123" y="7481378"/>
            <a:chExt cx="2148903" cy="1780044"/>
          </a:xfrm>
        </p:grpSpPr>
        <p:pic>
          <p:nvPicPr>
            <p:cNvPr id="439" name="Google Shape;439;p2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374128" y="7481378"/>
              <a:ext cx="2148898" cy="1636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0" name="Google Shape;440;p20"/>
            <p:cNvSpPr txBox="1"/>
            <p:nvPr/>
          </p:nvSpPr>
          <p:spPr>
            <a:xfrm>
              <a:off x="5374123" y="9118022"/>
              <a:ext cx="21489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Ayla/Zane Brown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Fall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21"/>
          <p:cNvGrpSpPr/>
          <p:nvPr/>
        </p:nvGrpSpPr>
        <p:grpSpPr>
          <a:xfrm>
            <a:off x="5374123" y="342392"/>
            <a:ext cx="2057311" cy="2805618"/>
            <a:chOff x="5272373" y="517225"/>
            <a:chExt cx="2148852" cy="2936897"/>
          </a:xfrm>
        </p:grpSpPr>
        <p:sp>
          <p:nvSpPr>
            <p:cNvPr id="446" name="Google Shape;446;p21"/>
            <p:cNvSpPr txBox="1"/>
            <p:nvPr/>
          </p:nvSpPr>
          <p:spPr>
            <a:xfrm>
              <a:off x="5272373" y="3310722"/>
              <a:ext cx="14403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Sophia Hewitt, Fall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47" name="Google Shape;447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72386" y="517225"/>
              <a:ext cx="2148840" cy="27934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8" name="Google Shape;448;p21"/>
          <p:cNvGrpSpPr/>
          <p:nvPr/>
        </p:nvGrpSpPr>
        <p:grpSpPr>
          <a:xfrm>
            <a:off x="5372959" y="6902310"/>
            <a:ext cx="2057301" cy="2805618"/>
            <a:chOff x="5372098" y="3692350"/>
            <a:chExt cx="2148842" cy="2936897"/>
          </a:xfrm>
        </p:grpSpPr>
        <p:sp>
          <p:nvSpPr>
            <p:cNvPr id="449" name="Google Shape;449;p21"/>
            <p:cNvSpPr txBox="1"/>
            <p:nvPr/>
          </p:nvSpPr>
          <p:spPr>
            <a:xfrm>
              <a:off x="5372098" y="6485847"/>
              <a:ext cx="14403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Maeve Brown, Fall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50" name="Google Shape;450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72100" y="3692350"/>
              <a:ext cx="2148840" cy="27934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1" name="Google Shape;451;p21"/>
          <p:cNvGrpSpPr/>
          <p:nvPr/>
        </p:nvGrpSpPr>
        <p:grpSpPr>
          <a:xfrm>
            <a:off x="2857656" y="340530"/>
            <a:ext cx="2057300" cy="2814790"/>
            <a:chOff x="2990513" y="512550"/>
            <a:chExt cx="2148841" cy="2941572"/>
          </a:xfrm>
        </p:grpSpPr>
        <p:sp>
          <p:nvSpPr>
            <p:cNvPr id="452" name="Google Shape;452;p21"/>
            <p:cNvSpPr txBox="1"/>
            <p:nvPr/>
          </p:nvSpPr>
          <p:spPr>
            <a:xfrm>
              <a:off x="2990523" y="3310722"/>
              <a:ext cx="14403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Grote Rodriguez , Fall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53" name="Google Shape;453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990513" y="512550"/>
              <a:ext cx="2148841" cy="28028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4" name="Google Shape;454;p21"/>
          <p:cNvGrpSpPr/>
          <p:nvPr/>
        </p:nvGrpSpPr>
        <p:grpSpPr>
          <a:xfrm>
            <a:off x="5372709" y="3617749"/>
            <a:ext cx="2057302" cy="2814820"/>
            <a:chOff x="3104423" y="3210975"/>
            <a:chExt cx="2148843" cy="2946222"/>
          </a:xfrm>
        </p:grpSpPr>
        <p:sp>
          <p:nvSpPr>
            <p:cNvPr id="455" name="Google Shape;455;p21"/>
            <p:cNvSpPr txBox="1"/>
            <p:nvPr/>
          </p:nvSpPr>
          <p:spPr>
            <a:xfrm>
              <a:off x="3104423" y="6013797"/>
              <a:ext cx="14403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Bishir Green, Fall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56" name="Google Shape;456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104425" y="3210975"/>
              <a:ext cx="2148841" cy="28028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7" name="Google Shape;457;p21"/>
          <p:cNvGrpSpPr/>
          <p:nvPr/>
        </p:nvGrpSpPr>
        <p:grpSpPr>
          <a:xfrm>
            <a:off x="2857790" y="6902317"/>
            <a:ext cx="2057300" cy="2805618"/>
            <a:chOff x="708663" y="517225"/>
            <a:chExt cx="2148841" cy="2936897"/>
          </a:xfrm>
        </p:grpSpPr>
        <p:sp>
          <p:nvSpPr>
            <p:cNvPr id="458" name="Google Shape;458;p21"/>
            <p:cNvSpPr txBox="1"/>
            <p:nvPr/>
          </p:nvSpPr>
          <p:spPr>
            <a:xfrm>
              <a:off x="708673" y="3310722"/>
              <a:ext cx="14403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Avery Myette, Fall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59" name="Google Shape;459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08663" y="517225"/>
              <a:ext cx="2148841" cy="27934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0" name="Google Shape;460;p21"/>
          <p:cNvGrpSpPr/>
          <p:nvPr/>
        </p:nvGrpSpPr>
        <p:grpSpPr>
          <a:xfrm>
            <a:off x="342905" y="3635637"/>
            <a:ext cx="2057299" cy="2796100"/>
            <a:chOff x="549313" y="3637125"/>
            <a:chExt cx="2148840" cy="2927547"/>
          </a:xfrm>
        </p:grpSpPr>
        <p:sp>
          <p:nvSpPr>
            <p:cNvPr id="461" name="Google Shape;461;p21"/>
            <p:cNvSpPr txBox="1"/>
            <p:nvPr/>
          </p:nvSpPr>
          <p:spPr>
            <a:xfrm>
              <a:off x="549323" y="6421272"/>
              <a:ext cx="14403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Ajulu Omod, Fall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pic>
          <p:nvPicPr>
            <p:cNvPr id="462" name="Google Shape;462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49313" y="3637125"/>
              <a:ext cx="2148840" cy="2784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21"/>
          <p:cNvGrpSpPr/>
          <p:nvPr/>
        </p:nvGrpSpPr>
        <p:grpSpPr>
          <a:xfrm>
            <a:off x="342655" y="6919408"/>
            <a:ext cx="2057300" cy="2796095"/>
            <a:chOff x="342898" y="6747680"/>
            <a:chExt cx="2148841" cy="2927542"/>
          </a:xfrm>
        </p:grpSpPr>
        <p:pic>
          <p:nvPicPr>
            <p:cNvPr id="464" name="Google Shape;464;p2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42898" y="6747680"/>
              <a:ext cx="2148841" cy="2793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5" name="Google Shape;465;p21"/>
            <p:cNvSpPr txBox="1"/>
            <p:nvPr/>
          </p:nvSpPr>
          <p:spPr>
            <a:xfrm>
              <a:off x="342898" y="9531822"/>
              <a:ext cx="14403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Ryan Bezanson, Fall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466" name="Google Shape;466;p21"/>
          <p:cNvGrpSpPr/>
          <p:nvPr/>
        </p:nvGrpSpPr>
        <p:grpSpPr>
          <a:xfrm>
            <a:off x="341179" y="342428"/>
            <a:ext cx="2057298" cy="2805537"/>
            <a:chOff x="2990513" y="6453450"/>
            <a:chExt cx="2148839" cy="2938043"/>
          </a:xfrm>
        </p:grpSpPr>
        <p:pic>
          <p:nvPicPr>
            <p:cNvPr id="467" name="Google Shape;467;p2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990513" y="6453450"/>
              <a:ext cx="2148839" cy="2793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8" name="Google Shape;468;p21"/>
            <p:cNvSpPr txBox="1"/>
            <p:nvPr/>
          </p:nvSpPr>
          <p:spPr>
            <a:xfrm>
              <a:off x="2990523" y="9248093"/>
              <a:ext cx="14403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Seongjin Kim, Fall 2021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469" name="Google Shape;469;p21"/>
          <p:cNvGrpSpPr/>
          <p:nvPr/>
        </p:nvGrpSpPr>
        <p:grpSpPr>
          <a:xfrm>
            <a:off x="2811998" y="4130282"/>
            <a:ext cx="2148900" cy="1797074"/>
            <a:chOff x="5282548" y="6688173"/>
            <a:chExt cx="2148900" cy="1797074"/>
          </a:xfrm>
        </p:grpSpPr>
        <p:pic>
          <p:nvPicPr>
            <p:cNvPr id="470" name="Google Shape;470;p2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282575" y="6688173"/>
              <a:ext cx="2148839" cy="1653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Google Shape;471;p21"/>
            <p:cNvSpPr txBox="1"/>
            <p:nvPr/>
          </p:nvSpPr>
          <p:spPr>
            <a:xfrm>
              <a:off x="5282548" y="8341847"/>
              <a:ext cx="21489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Jo Scanlan-Casey</a:t>
              </a:r>
              <a:r>
                <a:rPr lang="en" sz="800">
                  <a:latin typeface="Open Sans Light"/>
                  <a:ea typeface="Open Sans Light"/>
                  <a:cs typeface="Open Sans Light"/>
                  <a:sym typeface="Open Sans Light"/>
                </a:rPr>
                <a:t>, Spring 2022</a:t>
              </a:r>
              <a:endParaRPr sz="800"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